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34" r:id="rId3"/>
    <p:sldId id="336" r:id="rId4"/>
    <p:sldId id="337" r:id="rId5"/>
    <p:sldId id="348" r:id="rId6"/>
    <p:sldId id="340" r:id="rId7"/>
    <p:sldId id="341" r:id="rId8"/>
    <p:sldId id="342" r:id="rId9"/>
    <p:sldId id="261" r:id="rId10"/>
    <p:sldId id="343" r:id="rId11"/>
    <p:sldId id="344" r:id="rId12"/>
    <p:sldId id="304" r:id="rId13"/>
    <p:sldId id="345" r:id="rId14"/>
    <p:sldId id="346" r:id="rId15"/>
    <p:sldId id="347" r:id="rId16"/>
    <p:sldId id="283" r:id="rId17"/>
    <p:sldId id="285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23C"/>
    <a:srgbClr val="545454"/>
    <a:srgbClr val="B1510F"/>
    <a:srgbClr val="2867A0"/>
    <a:srgbClr val="860300"/>
    <a:srgbClr val="C95B11"/>
    <a:srgbClr val="696969"/>
    <a:srgbClr val="3C5A59"/>
    <a:srgbClr val="906638"/>
    <a:srgbClr val="455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8CA101-3471-4433-8A34-35FEE591D47D}" v="2731" dt="2019-11-29T11:56:00.6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>
        <p:scale>
          <a:sx n="66" d="100"/>
          <a:sy n="66" d="100"/>
        </p:scale>
        <p:origin x="44" y="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6408DC55-ECC3-49D9-A449-9C961BA83448}"/>
    <pc:docChg chg="undo custSel addSld delSld modSld sldOrd">
      <pc:chgData name="Kulinich Bohdan" userId="48e65c9f34e137d0" providerId="LiveId" clId="{6408DC55-ECC3-49D9-A449-9C961BA83448}" dt="2019-10-03T20:19:51.982" v="3286" actId="20577"/>
      <pc:docMkLst>
        <pc:docMk/>
      </pc:docMkLst>
      <pc:sldChg chg="delSp modSp delAnim">
        <pc:chgData name="Kulinich Bohdan" userId="48e65c9f34e137d0" providerId="LiveId" clId="{6408DC55-ECC3-49D9-A449-9C961BA83448}" dt="2019-10-02T04:50:27.717" v="1793" actId="1076"/>
        <pc:sldMkLst>
          <pc:docMk/>
          <pc:sldMk cId="4214866131" sldId="261"/>
        </pc:sldMkLst>
        <pc:spChg chg="mod">
          <ac:chgData name="Kulinich Bohdan" userId="48e65c9f34e137d0" providerId="LiveId" clId="{6408DC55-ECC3-49D9-A449-9C961BA83448}" dt="2019-10-02T04:50:05.200" v="1791" actId="20577"/>
          <ac:spMkLst>
            <pc:docMk/>
            <pc:sldMk cId="4214866131" sldId="261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50:27.717" v="1793" actId="1076"/>
          <ac:spMkLst>
            <pc:docMk/>
            <pc:sldMk cId="4214866131" sldId="261"/>
            <ac:spMk id="1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2T04:50:22.919" v="1792" actId="478"/>
          <ac:spMkLst>
            <pc:docMk/>
            <pc:sldMk cId="4214866131" sldId="261"/>
            <ac:spMk id="13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7:54:31.374" v="2053" actId="20577"/>
        <pc:sldMkLst>
          <pc:docMk/>
          <pc:sldMk cId="3788696724" sldId="262"/>
        </pc:sldMkLst>
        <pc:spChg chg="mod">
          <ac:chgData name="Kulinich Bohdan" userId="48e65c9f34e137d0" providerId="LiveId" clId="{6408DC55-ECC3-49D9-A449-9C961BA83448}" dt="2019-10-03T07:54:31.374" v="2053" actId="20577"/>
          <ac:spMkLst>
            <pc:docMk/>
            <pc:sldMk cId="3788696724" sldId="262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7:52:46.835" v="1921" actId="478"/>
          <ac:spMkLst>
            <pc:docMk/>
            <pc:sldMk cId="3788696724" sldId="262"/>
            <ac:spMk id="12" creationId="{00000000-0000-0000-0000-000000000000}"/>
          </ac:spMkLst>
        </pc:spChg>
      </pc:sldChg>
      <pc:sldChg chg="delSp modSp delAnim">
        <pc:chgData name="Kulinich Bohdan" userId="48e65c9f34e137d0" providerId="LiveId" clId="{6408DC55-ECC3-49D9-A449-9C961BA83448}" dt="2019-10-03T09:34:29.258" v="2321" actId="1076"/>
        <pc:sldMkLst>
          <pc:docMk/>
          <pc:sldMk cId="3950386982" sldId="263"/>
        </pc:sldMkLst>
        <pc:spChg chg="mod">
          <ac:chgData name="Kulinich Bohdan" userId="48e65c9f34e137d0" providerId="LiveId" clId="{6408DC55-ECC3-49D9-A449-9C961BA83448}" dt="2019-10-03T09:34:29.258" v="2321" actId="1076"/>
          <ac:spMkLst>
            <pc:docMk/>
            <pc:sldMk cId="3950386982" sldId="263"/>
            <ac:spMk id="7" creationId="{00000000-0000-0000-0000-000000000000}"/>
          </ac:spMkLst>
        </pc:spChg>
        <pc:spChg chg="del mod">
          <ac:chgData name="Kulinich Bohdan" userId="48e65c9f34e137d0" providerId="LiveId" clId="{6408DC55-ECC3-49D9-A449-9C961BA83448}" dt="2019-10-03T09:07:11.613" v="2056" actId="478"/>
          <ac:spMkLst>
            <pc:docMk/>
            <pc:sldMk cId="3950386982" sldId="263"/>
            <ac:spMk id="9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09:07:10.597" v="2055" actId="478"/>
          <ac:spMkLst>
            <pc:docMk/>
            <pc:sldMk cId="3950386982" sldId="263"/>
            <ac:spMk id="10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1T21:40:23.412" v="1462" actId="2696"/>
        <pc:sldMkLst>
          <pc:docMk/>
          <pc:sldMk cId="880671366" sldId="273"/>
        </pc:sldMkLst>
      </pc:sldChg>
      <pc:sldChg chg="addSp modSp del modAnim">
        <pc:chgData name="Kulinich Bohdan" userId="48e65c9f34e137d0" providerId="LiveId" clId="{6408DC55-ECC3-49D9-A449-9C961BA83448}" dt="2019-10-03T14:17:47.912" v="2624" actId="2696"/>
        <pc:sldMkLst>
          <pc:docMk/>
          <pc:sldMk cId="895084801" sldId="276"/>
        </pc:sldMkLst>
        <pc:spChg chg="mod">
          <ac:chgData name="Kulinich Bohdan" userId="48e65c9f34e137d0" providerId="LiveId" clId="{6408DC55-ECC3-49D9-A449-9C961BA83448}" dt="2019-10-02T04:00:15.273" v="1685" actId="14100"/>
          <ac:spMkLst>
            <pc:docMk/>
            <pc:sldMk cId="895084801" sldId="276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4:00:08.005" v="1684" actId="14100"/>
          <ac:spMkLst>
            <pc:docMk/>
            <pc:sldMk cId="895084801" sldId="276"/>
            <ac:spMk id="8" creationId="{00000000-0000-0000-0000-000000000000}"/>
          </ac:spMkLst>
        </pc:spChg>
        <pc:spChg chg="mod">
          <ac:chgData name="Kulinich Bohdan" userId="48e65c9f34e137d0" providerId="LiveId" clId="{6408DC55-ECC3-49D9-A449-9C961BA83448}" dt="2019-10-02T03:59:53.402" v="1681" actId="20577"/>
          <ac:spMkLst>
            <pc:docMk/>
            <pc:sldMk cId="895084801" sldId="276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2T03:59:27.940" v="1675" actId="14100"/>
          <ac:spMkLst>
            <pc:docMk/>
            <pc:sldMk cId="895084801" sldId="276"/>
            <ac:spMk id="11" creationId="{1A2EC906-0744-4AE2-AB25-50AC25B44580}"/>
          </ac:spMkLst>
        </pc:spChg>
        <pc:spChg chg="mod">
          <ac:chgData name="Kulinich Bohdan" userId="48e65c9f34e137d0" providerId="LiveId" clId="{6408DC55-ECC3-49D9-A449-9C961BA83448}" dt="2019-10-02T04:00:04.136" v="1683" actId="14100"/>
          <ac:spMkLst>
            <pc:docMk/>
            <pc:sldMk cId="895084801" sldId="276"/>
            <ac:spMk id="24" creationId="{00000000-0000-0000-0000-000000000000}"/>
          </ac:spMkLst>
        </pc:spChg>
        <pc:picChg chg="mod">
          <ac:chgData name="Kulinich Bohdan" userId="48e65c9f34e137d0" providerId="LiveId" clId="{6408DC55-ECC3-49D9-A449-9C961BA83448}" dt="2019-10-02T03:58:58.056" v="1669" actId="14100"/>
          <ac:picMkLst>
            <pc:docMk/>
            <pc:sldMk cId="895084801" sldId="276"/>
            <ac:picMk id="23" creationId="{00000000-0000-0000-0000-000000000000}"/>
          </ac:picMkLst>
        </pc:picChg>
      </pc:sldChg>
      <pc:sldChg chg="modSp del ord">
        <pc:chgData name="Kulinich Bohdan" userId="48e65c9f34e137d0" providerId="LiveId" clId="{6408DC55-ECC3-49D9-A449-9C961BA83448}" dt="2019-10-03T18:35:29.714" v="2912" actId="2696"/>
        <pc:sldMkLst>
          <pc:docMk/>
          <pc:sldMk cId="651625149" sldId="283"/>
        </pc:sldMkLst>
        <pc:spChg chg="mod">
          <ac:chgData name="Kulinich Bohdan" userId="48e65c9f34e137d0" providerId="LiveId" clId="{6408DC55-ECC3-49D9-A449-9C961BA83448}" dt="2019-10-03T17:15:07.819" v="2688" actId="20577"/>
          <ac:spMkLst>
            <pc:docMk/>
            <pc:sldMk cId="651625149" sldId="283"/>
            <ac:spMk id="7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7:43.264" v="2761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1.762" v="2626" actId="20577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08.266" v="2625" actId="20577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12:14.839" v="2627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6408DC55-ECC3-49D9-A449-9C961BA83448}" dt="2019-10-03T20:19:51.982" v="3286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6408DC55-ECC3-49D9-A449-9C961BA83448}" dt="2019-10-03T20:19:31.457" v="3277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38.359" v="3278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51.982" v="3286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 modGraphic">
          <ac:chgData name="Kulinich Bohdan" userId="48e65c9f34e137d0" providerId="LiveId" clId="{6408DC55-ECC3-49D9-A449-9C961BA83448}" dt="2019-10-03T20:19:49.548" v="3284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6408DC55-ECC3-49D9-A449-9C961BA83448}" dt="2019-09-27T16:26:52.097" v="418" actId="1076"/>
        <pc:sldMkLst>
          <pc:docMk/>
          <pc:sldMk cId="4256551153" sldId="287"/>
        </pc:sldMkLst>
        <pc:spChg chg="mod">
          <ac:chgData name="Kulinich Bohdan" userId="48e65c9f34e137d0" providerId="LiveId" clId="{6408DC55-ECC3-49D9-A449-9C961BA83448}" dt="2019-09-26T16:34:43.747" v="78" actId="20577"/>
          <ac:spMkLst>
            <pc:docMk/>
            <pc:sldMk cId="4256551153" sldId="287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0" creationId="{95053B4A-4F4C-40E4-936D-69838EDDB4BE}"/>
          </ac:spMkLst>
        </pc:spChg>
        <pc:spChg chg="add mod">
          <ac:chgData name="Kulinich Bohdan" userId="48e65c9f34e137d0" providerId="LiveId" clId="{6408DC55-ECC3-49D9-A449-9C961BA83448}" dt="2019-09-27T16:16:48.305" v="297" actId="1076"/>
          <ac:spMkLst>
            <pc:docMk/>
            <pc:sldMk cId="4256551153" sldId="287"/>
            <ac:spMk id="11" creationId="{C11C05EB-97EC-4287-8A59-788586017CDF}"/>
          </ac:spMkLst>
        </pc:spChg>
        <pc:spChg chg="add mod">
          <ac:chgData name="Kulinich Bohdan" userId="48e65c9f34e137d0" providerId="LiveId" clId="{6408DC55-ECC3-49D9-A449-9C961BA83448}" dt="2019-09-27T16:14:57.199" v="294" actId="1076"/>
          <ac:spMkLst>
            <pc:docMk/>
            <pc:sldMk cId="4256551153" sldId="287"/>
            <ac:spMk id="12" creationId="{68B53E84-A65B-46B3-A273-D5A649BC2EB3}"/>
          </ac:spMkLst>
        </pc:spChg>
        <pc:spChg chg="add mod">
          <ac:chgData name="Kulinich Bohdan" userId="48e65c9f34e137d0" providerId="LiveId" clId="{6408DC55-ECC3-49D9-A449-9C961BA83448}" dt="2019-09-26T18:38:20.308" v="95" actId="20577"/>
          <ac:spMkLst>
            <pc:docMk/>
            <pc:sldMk cId="4256551153" sldId="287"/>
            <ac:spMk id="13" creationId="{3754E691-2B6E-4239-B59F-E0F08F0FD405}"/>
          </ac:spMkLst>
        </pc:spChg>
        <pc:spChg chg="add mod">
          <ac:chgData name="Kulinich Bohdan" userId="48e65c9f34e137d0" providerId="LiveId" clId="{6408DC55-ECC3-49D9-A449-9C961BA83448}" dt="2019-09-26T18:39:49.427" v="114" actId="1076"/>
          <ac:spMkLst>
            <pc:docMk/>
            <pc:sldMk cId="4256551153" sldId="287"/>
            <ac:spMk id="14" creationId="{85BC9D69-EF51-4FB4-A683-489BC69B041D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5" creationId="{1C54152B-8EB0-4C93-9C53-DA4538356F3E}"/>
          </ac:spMkLst>
        </pc:spChg>
        <pc:spChg chg="add mod">
          <ac:chgData name="Kulinich Bohdan" userId="48e65c9f34e137d0" providerId="LiveId" clId="{6408DC55-ECC3-49D9-A449-9C961BA83448}" dt="2019-09-27T16:15:07.781" v="295" actId="1076"/>
          <ac:spMkLst>
            <pc:docMk/>
            <pc:sldMk cId="4256551153" sldId="287"/>
            <ac:spMk id="16" creationId="{8153751B-83B5-40E2-9210-415ECFA485F2}"/>
          </ac:spMkLst>
        </pc:spChg>
        <pc:spChg chg="add mod">
          <ac:chgData name="Kulinich Bohdan" userId="48e65c9f34e137d0" providerId="LiveId" clId="{6408DC55-ECC3-49D9-A449-9C961BA83448}" dt="2019-09-26T18:43:51.333" v="202" actId="14100"/>
          <ac:spMkLst>
            <pc:docMk/>
            <pc:sldMk cId="4256551153" sldId="287"/>
            <ac:spMk id="17" creationId="{1AFA9BD3-F262-4BD0-8222-968889ECFD16}"/>
          </ac:spMkLst>
        </pc:spChg>
        <pc:spChg chg="add mod">
          <ac:chgData name="Kulinich Bohdan" userId="48e65c9f34e137d0" providerId="LiveId" clId="{6408DC55-ECC3-49D9-A449-9C961BA83448}" dt="2019-09-26T18:43:47.871" v="201" actId="14100"/>
          <ac:spMkLst>
            <pc:docMk/>
            <pc:sldMk cId="4256551153" sldId="287"/>
            <ac:spMk id="18" creationId="{3D994379-22D7-45B4-BA56-5FE5F03DE00F}"/>
          </ac:spMkLst>
        </pc:spChg>
        <pc:spChg chg="add mod">
          <ac:chgData name="Kulinich Bohdan" userId="48e65c9f34e137d0" providerId="LiveId" clId="{6408DC55-ECC3-49D9-A449-9C961BA83448}" dt="2019-09-27T16:17:51.564" v="313" actId="20577"/>
          <ac:spMkLst>
            <pc:docMk/>
            <pc:sldMk cId="4256551153" sldId="287"/>
            <ac:spMk id="19" creationId="{274A8ACA-BE38-4DDE-B7C8-7E355784D092}"/>
          </ac:spMkLst>
        </pc:spChg>
        <pc:spChg chg="add mod">
          <ac:chgData name="Kulinich Bohdan" userId="48e65c9f34e137d0" providerId="LiveId" clId="{6408DC55-ECC3-49D9-A449-9C961BA83448}" dt="2019-09-27T16:18:13.091" v="320" actId="20577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6408DC55-ECC3-49D9-A449-9C961BA83448}" dt="2019-09-26T16:33:28.035" v="41" actId="478"/>
          <ac:spMkLst>
            <pc:docMk/>
            <pc:sldMk cId="4256551153" sldId="287"/>
            <ac:spMk id="21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17:38.373" v="310" actId="20577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6408DC55-ECC3-49D9-A449-9C961BA83448}" dt="2019-09-26T16:33:26.869" v="40" actId="478"/>
          <ac:spMkLst>
            <pc:docMk/>
            <pc:sldMk cId="4256551153" sldId="287"/>
            <ac:spMk id="22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4:08.569" v="370" actId="14100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6408DC55-ECC3-49D9-A449-9C961BA83448}" dt="2019-09-26T16:33:25.795" v="39" actId="478"/>
          <ac:spMkLst>
            <pc:docMk/>
            <pc:sldMk cId="4256551153" sldId="287"/>
            <ac:spMk id="23" creationId="{00000000-0000-0000-0000-000000000000}"/>
          </ac:spMkLst>
        </pc:spChg>
        <pc:spChg chg="add mod">
          <ac:chgData name="Kulinich Bohdan" userId="48e65c9f34e137d0" providerId="LiveId" clId="{6408DC55-ECC3-49D9-A449-9C961BA83448}" dt="2019-09-27T16:26:33.483" v="416" actId="1076"/>
          <ac:spMkLst>
            <pc:docMk/>
            <pc:sldMk cId="4256551153" sldId="287"/>
            <ac:spMk id="23" creationId="{4A5478C4-6DA6-4815-B745-E33C3115D459}"/>
          </ac:spMkLst>
        </pc:spChg>
        <pc:spChg chg="add mod">
          <ac:chgData name="Kulinich Bohdan" userId="48e65c9f34e137d0" providerId="LiveId" clId="{6408DC55-ECC3-49D9-A449-9C961BA83448}" dt="2019-09-27T16:26:52.097" v="418" actId="1076"/>
          <ac:spMkLst>
            <pc:docMk/>
            <pc:sldMk cId="4256551153" sldId="287"/>
            <ac:spMk id="24" creationId="{72EC11E2-66D6-43C5-B242-7E8D283666AF}"/>
          </ac:spMkLst>
        </pc:spChg>
        <pc:spChg chg="del">
          <ac:chgData name="Kulinich Bohdan" userId="48e65c9f34e137d0" providerId="LiveId" clId="{6408DC55-ECC3-49D9-A449-9C961BA83448}" dt="2019-09-26T16:33:23.616" v="37" actId="478"/>
          <ac:spMkLst>
            <pc:docMk/>
            <pc:sldMk cId="4256551153" sldId="287"/>
            <ac:spMk id="27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18.710" v="33" actId="478"/>
          <ac:spMkLst>
            <pc:docMk/>
            <pc:sldMk cId="4256551153" sldId="287"/>
            <ac:spMk id="32" creationId="{00000000-0000-0000-0000-000000000000}"/>
          </ac:spMkLst>
        </pc:spChg>
        <pc:spChg chg="del">
          <ac:chgData name="Kulinich Bohdan" userId="48e65c9f34e137d0" providerId="LiveId" clId="{6408DC55-ECC3-49D9-A449-9C961BA83448}" dt="2019-09-26T16:33:22.100" v="36" actId="478"/>
          <ac:spMkLst>
            <pc:docMk/>
            <pc:sldMk cId="4256551153" sldId="287"/>
            <ac:spMk id="37" creationId="{00000000-0000-0000-0000-000000000000}"/>
          </ac:spMkLst>
        </pc:spChg>
        <pc:picChg chg="del">
          <ac:chgData name="Kulinich Bohdan" userId="48e65c9f34e137d0" providerId="LiveId" clId="{6408DC55-ECC3-49D9-A449-9C961BA83448}" dt="2019-09-26T16:33:19.880" v="34" actId="478"/>
          <ac:picMkLst>
            <pc:docMk/>
            <pc:sldMk cId="4256551153" sldId="287"/>
            <ac:picMk id="5" creationId="{00000000-0000-0000-0000-000000000000}"/>
          </ac:picMkLst>
        </pc:picChg>
        <pc:cxnChg chg="del">
          <ac:chgData name="Kulinich Bohdan" userId="48e65c9f34e137d0" providerId="LiveId" clId="{6408DC55-ECC3-49D9-A449-9C961BA83448}" dt="2019-09-26T16:33:24.881" v="38" actId="478"/>
          <ac:cxnSpMkLst>
            <pc:docMk/>
            <pc:sldMk cId="4256551153" sldId="287"/>
            <ac:cxnSpMk id="6" creationId="{00000000-0000-0000-0000-000000000000}"/>
          </ac:cxnSpMkLst>
        </pc:cxnChg>
        <pc:cxnChg chg="del">
          <ac:chgData name="Kulinich Bohdan" userId="48e65c9f34e137d0" providerId="LiveId" clId="{6408DC55-ECC3-49D9-A449-9C961BA83448}" dt="2019-09-26T16:33:20.894" v="35" actId="478"/>
          <ac:cxnSpMkLst>
            <pc:docMk/>
            <pc:sldMk cId="4256551153" sldId="287"/>
            <ac:cxnSpMk id="34" creationId="{00000000-0000-0000-0000-000000000000}"/>
          </ac:cxnSpMkLst>
        </pc:cxnChg>
      </pc:sldChg>
      <pc:sldChg chg="del">
        <pc:chgData name="Kulinich Bohdan" userId="48e65c9f34e137d0" providerId="LiveId" clId="{6408DC55-ECC3-49D9-A449-9C961BA83448}" dt="2019-10-03T14:15:57.962" v="2621" actId="2696"/>
        <pc:sldMkLst>
          <pc:docMk/>
          <pc:sldMk cId="2747872797" sldId="303"/>
        </pc:sldMkLst>
      </pc:sldChg>
      <pc:sldChg chg="delSp modSp delAnim">
        <pc:chgData name="Kulinich Bohdan" userId="48e65c9f34e137d0" providerId="LiveId" clId="{6408DC55-ECC3-49D9-A449-9C961BA83448}" dt="2019-10-03T14:01:08.883" v="2620" actId="1076"/>
        <pc:sldMkLst>
          <pc:docMk/>
          <pc:sldMk cId="3718271295" sldId="304"/>
        </pc:sldMkLst>
        <pc:spChg chg="mod">
          <ac:chgData name="Kulinich Bohdan" userId="48e65c9f34e137d0" providerId="LiveId" clId="{6408DC55-ECC3-49D9-A449-9C961BA83448}" dt="2019-10-03T14:01:08.883" v="2620" actId="1076"/>
          <ac:spMkLst>
            <pc:docMk/>
            <pc:sldMk cId="3718271295" sldId="304"/>
            <ac:spMk id="7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0.923" v="2353" actId="478"/>
          <ac:spMkLst>
            <pc:docMk/>
            <pc:sldMk cId="3718271295" sldId="304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3:58:11.679" v="2354" actId="478"/>
          <ac:spMkLst>
            <pc:docMk/>
            <pc:sldMk cId="3718271295" sldId="304"/>
            <ac:spMk id="9" creationId="{00000000-0000-0000-0000-000000000000}"/>
          </ac:spMkLst>
        </pc:spChg>
      </pc:sldChg>
      <pc:sldChg chg="del">
        <pc:chgData name="Kulinich Bohdan" userId="48e65c9f34e137d0" providerId="LiveId" clId="{6408DC55-ECC3-49D9-A449-9C961BA83448}" dt="2019-10-03T14:16:00.107" v="2622" actId="2696"/>
        <pc:sldMkLst>
          <pc:docMk/>
          <pc:sldMk cId="2523760687" sldId="305"/>
        </pc:sldMkLst>
      </pc:sldChg>
      <pc:sldChg chg="addSp modSp modAnim">
        <pc:chgData name="Kulinich Bohdan" userId="48e65c9f34e137d0" providerId="LiveId" clId="{6408DC55-ECC3-49D9-A449-9C961BA83448}" dt="2019-10-03T18:17:19.593" v="2909" actId="207"/>
        <pc:sldMkLst>
          <pc:docMk/>
          <pc:sldMk cId="105372732" sldId="309"/>
        </pc:sldMkLst>
        <pc:spChg chg="add mod">
          <ac:chgData name="Kulinich Bohdan" userId="48e65c9f34e137d0" providerId="LiveId" clId="{6408DC55-ECC3-49D9-A449-9C961BA83448}" dt="2019-10-03T18:17:19.593" v="2909" actId="207"/>
          <ac:spMkLst>
            <pc:docMk/>
            <pc:sldMk cId="105372732" sldId="309"/>
            <ac:spMk id="5" creationId="{B12DF0F0-5AB1-40AE-8448-5929B188A0B0}"/>
          </ac:spMkLst>
        </pc:spChg>
        <pc:spChg chg="add mod">
          <ac:chgData name="Kulinich Bohdan" userId="48e65c9f34e137d0" providerId="LiveId" clId="{6408DC55-ECC3-49D9-A449-9C961BA83448}" dt="2019-10-03T18:17:15.962" v="2908" actId="207"/>
          <ac:spMkLst>
            <pc:docMk/>
            <pc:sldMk cId="105372732" sldId="309"/>
            <ac:spMk id="6" creationId="{88CFD3B4-6753-4289-91E0-6901CF601642}"/>
          </ac:spMkLst>
        </pc:spChg>
        <pc:spChg chg="add mod">
          <ac:chgData name="Kulinich Bohdan" userId="48e65c9f34e137d0" providerId="LiveId" clId="{6408DC55-ECC3-49D9-A449-9C961BA83448}" dt="2019-10-01T20:57:37.714" v="1298" actId="1076"/>
          <ac:spMkLst>
            <pc:docMk/>
            <pc:sldMk cId="105372732" sldId="309"/>
            <ac:spMk id="8" creationId="{0E98DAC1-322B-44FD-BAF6-E953F0DC3D0E}"/>
          </ac:spMkLst>
        </pc:spChg>
        <pc:picChg chg="add mod">
          <ac:chgData name="Kulinich Bohdan" userId="48e65c9f34e137d0" providerId="LiveId" clId="{6408DC55-ECC3-49D9-A449-9C961BA83448}" dt="2019-10-01T20:57:37.714" v="1298" actId="1076"/>
          <ac:picMkLst>
            <pc:docMk/>
            <pc:sldMk cId="105372732" sldId="309"/>
            <ac:picMk id="7" creationId="{F17CD703-B4DD-4ED5-8079-C29873EE01DD}"/>
          </ac:picMkLst>
        </pc:picChg>
      </pc:sldChg>
      <pc:sldChg chg="del">
        <pc:chgData name="Kulinich Bohdan" userId="48e65c9f34e137d0" providerId="LiveId" clId="{6408DC55-ECC3-49D9-A449-9C961BA83448}" dt="2019-10-01T21:40:20.134" v="1461" actId="2696"/>
        <pc:sldMkLst>
          <pc:docMk/>
          <pc:sldMk cId="2021554697" sldId="311"/>
        </pc:sldMkLst>
      </pc:sldChg>
      <pc:sldChg chg="addSp delSp modSp addAnim delAnim modAnim">
        <pc:chgData name="Kulinich Bohdan" userId="48e65c9f34e137d0" providerId="LiveId" clId="{6408DC55-ECC3-49D9-A449-9C961BA83448}" dt="2019-09-29T17:54:23.378" v="527" actId="14100"/>
        <pc:sldMkLst>
          <pc:docMk/>
          <pc:sldMk cId="2385217454" sldId="315"/>
        </pc:sldMkLst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1" creationId="{8918E6E3-9553-4C4A-9E57-B18EA877BB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3" creationId="{1EEAB063-2E3B-43BE-ABCC-BA55F7EF6FC9}"/>
          </ac:spMkLst>
        </pc:spChg>
        <pc:spChg chg="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4" creationId="{3C5A5C69-4D6C-4213-9321-19D0FA4FA1EC}"/>
          </ac:spMkLst>
        </pc:spChg>
        <pc:spChg chg="add del mod">
          <ac:chgData name="Kulinich Bohdan" userId="48e65c9f34e137d0" providerId="LiveId" clId="{6408DC55-ECC3-49D9-A449-9C961BA83448}" dt="2019-09-29T17:50:22.664" v="492" actId="1076"/>
          <ac:spMkLst>
            <pc:docMk/>
            <pc:sldMk cId="2385217454" sldId="315"/>
            <ac:spMk id="15" creationId="{EDD46222-E72F-415D-8CCF-0C7DEBEAF111}"/>
          </ac:spMkLst>
        </pc:spChg>
        <pc:spChg chg="add mod">
          <ac:chgData name="Kulinich Bohdan" userId="48e65c9f34e137d0" providerId="LiveId" clId="{6408DC55-ECC3-49D9-A449-9C961BA83448}" dt="2019-09-29T17:50:40.209" v="493" actId="1076"/>
          <ac:spMkLst>
            <pc:docMk/>
            <pc:sldMk cId="2385217454" sldId="315"/>
            <ac:spMk id="16" creationId="{4DC026E3-6766-41A3-A6B5-1B8781D1CB26}"/>
          </ac:spMkLst>
        </pc:spChg>
        <pc:spChg chg="add mod">
          <ac:chgData name="Kulinich Bohdan" userId="48e65c9f34e137d0" providerId="LiveId" clId="{6408DC55-ECC3-49D9-A449-9C961BA83448}" dt="2019-09-29T17:54:23.378" v="527" actId="14100"/>
          <ac:spMkLst>
            <pc:docMk/>
            <pc:sldMk cId="2385217454" sldId="315"/>
            <ac:spMk id="18" creationId="{F91EBFAF-88A2-474B-9348-FC82A0FC74DE}"/>
          </ac:spMkLst>
        </pc:spChg>
        <pc:spChg chg="add mod">
          <ac:chgData name="Kulinich Bohdan" userId="48e65c9f34e137d0" providerId="LiveId" clId="{6408DC55-ECC3-49D9-A449-9C961BA83448}" dt="2019-09-29T17:53:22.959" v="521" actId="1076"/>
          <ac:spMkLst>
            <pc:docMk/>
            <pc:sldMk cId="2385217454" sldId="315"/>
            <ac:spMk id="19" creationId="{06BD2B7A-AA37-49A5-B70A-E67AF5FB19E1}"/>
          </ac:spMkLst>
        </pc:spChg>
        <pc:cxnChg chg="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6" creationId="{997D3FFB-9BA6-441B-8EDD-7FB66D225BA4}"/>
          </ac:cxnSpMkLst>
        </pc:cxnChg>
        <pc:cxnChg chg="add mod">
          <ac:chgData name="Kulinich Bohdan" userId="48e65c9f34e137d0" providerId="LiveId" clId="{6408DC55-ECC3-49D9-A449-9C961BA83448}" dt="2019-09-29T17:50:40.209" v="493" actId="1076"/>
          <ac:cxnSpMkLst>
            <pc:docMk/>
            <pc:sldMk cId="2385217454" sldId="315"/>
            <ac:cxnSpMk id="17" creationId="{A55CA4CF-9FD5-4177-BF66-DF40AA4B28DD}"/>
          </ac:cxnSpMkLst>
        </pc:cxnChg>
      </pc:sldChg>
      <pc:sldChg chg="del">
        <pc:chgData name="Kulinich Bohdan" userId="48e65c9f34e137d0" providerId="LiveId" clId="{6408DC55-ECC3-49D9-A449-9C961BA83448}" dt="2019-10-01T17:17:02.897" v="528" actId="2696"/>
        <pc:sldMkLst>
          <pc:docMk/>
          <pc:sldMk cId="3510591137" sldId="316"/>
        </pc:sldMkLst>
      </pc:sldChg>
      <pc:sldChg chg="modSp">
        <pc:chgData name="Kulinich Bohdan" userId="48e65c9f34e137d0" providerId="LiveId" clId="{6408DC55-ECC3-49D9-A449-9C961BA83448}" dt="2019-10-01T21:02:55.157" v="1323" actId="1076"/>
        <pc:sldMkLst>
          <pc:docMk/>
          <pc:sldMk cId="1811028756" sldId="317"/>
        </pc:sldMkLst>
        <pc:spChg chg="mod">
          <ac:chgData name="Kulinich Bohdan" userId="48e65c9f34e137d0" providerId="LiveId" clId="{6408DC55-ECC3-49D9-A449-9C961BA83448}" dt="2019-10-01T21:02:55.157" v="1323" actId="1076"/>
          <ac:spMkLst>
            <pc:docMk/>
            <pc:sldMk cId="1811028756" sldId="317"/>
            <ac:spMk id="4" creationId="{00000000-0000-0000-0000-000000000000}"/>
          </ac:spMkLst>
        </pc:spChg>
      </pc:sldChg>
      <pc:sldChg chg="addSp delSp modSp add delAnim modAnim">
        <pc:chgData name="Kulinich Bohdan" userId="48e65c9f34e137d0" providerId="LiveId" clId="{6408DC55-ECC3-49D9-A449-9C961BA83448}" dt="2019-10-03T18:17:09.930" v="2907" actId="207"/>
        <pc:sldMkLst>
          <pc:docMk/>
          <pc:sldMk cId="1170001482" sldId="318"/>
        </pc:sldMkLst>
        <pc:spChg chg="mod">
          <ac:chgData name="Kulinich Bohdan" userId="48e65c9f34e137d0" providerId="LiveId" clId="{6408DC55-ECC3-49D9-A449-9C961BA83448}" dt="2019-10-01T20:02:56.824" v="846" actId="207"/>
          <ac:spMkLst>
            <pc:docMk/>
            <pc:sldMk cId="1170001482" sldId="318"/>
            <ac:spMk id="4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19:59:11.849" v="708" actId="20577"/>
          <ac:spMkLst>
            <pc:docMk/>
            <pc:sldMk cId="1170001482" sldId="318"/>
            <ac:spMk id="6" creationId="{D7EF7469-DE0C-4F5C-A401-8DC071C8C4C0}"/>
          </ac:spMkLst>
        </pc:spChg>
        <pc:spChg chg="add mod">
          <ac:chgData name="Kulinich Bohdan" userId="48e65c9f34e137d0" providerId="LiveId" clId="{6408DC55-ECC3-49D9-A449-9C961BA83448}" dt="2019-10-01T22:02:55.542" v="1464" actId="1076"/>
          <ac:spMkLst>
            <pc:docMk/>
            <pc:sldMk cId="1170001482" sldId="318"/>
            <ac:spMk id="7" creationId="{08E98712-F0D5-4FC9-B358-B5ED9521847D}"/>
          </ac:spMkLst>
        </pc:spChg>
        <pc:spChg chg="mod">
          <ac:chgData name="Kulinich Bohdan" userId="48e65c9f34e137d0" providerId="LiveId" clId="{6408DC55-ECC3-49D9-A449-9C961BA83448}" dt="2019-10-03T18:17:09.930" v="2907" actId="207"/>
          <ac:spMkLst>
            <pc:docMk/>
            <pc:sldMk cId="1170001482" sldId="318"/>
            <ac:spMk id="8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9" creationId="{00000000-0000-0000-0000-000000000000}"/>
          </ac:spMkLst>
        </pc:spChg>
        <pc:spChg chg="add mod">
          <ac:chgData name="Kulinich Bohdan" userId="48e65c9f34e137d0" providerId="LiveId" clId="{6408DC55-ECC3-49D9-A449-9C961BA83448}" dt="2019-10-01T20:03:22.149" v="871" actId="1076"/>
          <ac:spMkLst>
            <pc:docMk/>
            <pc:sldMk cId="1170001482" sldId="318"/>
            <ac:spMk id="10" creationId="{9F8EDBAB-1225-4361-814D-EC9062FDC9B9}"/>
          </ac:spMkLst>
        </pc:spChg>
        <pc:spChg chg="add mod">
          <ac:chgData name="Kulinich Bohdan" userId="48e65c9f34e137d0" providerId="LiveId" clId="{6408DC55-ECC3-49D9-A449-9C961BA83448}" dt="2019-10-01T20:15:55.893" v="926" actId="20577"/>
          <ac:spMkLst>
            <pc:docMk/>
            <pc:sldMk cId="1170001482" sldId="318"/>
            <ac:spMk id="11" creationId="{65437DE0-322A-4128-AF19-41480B98B9ED}"/>
          </ac:spMkLst>
        </pc:spChg>
        <pc:spChg chg="add mod">
          <ac:chgData name="Kulinich Bohdan" userId="48e65c9f34e137d0" providerId="LiveId" clId="{6408DC55-ECC3-49D9-A449-9C961BA83448}" dt="2019-10-01T22:03:15.789" v="1466" actId="1076"/>
          <ac:spMkLst>
            <pc:docMk/>
            <pc:sldMk cId="1170001482" sldId="318"/>
            <ac:spMk id="12" creationId="{E965CD0A-F344-48BC-8CEB-1542C7477973}"/>
          </ac:spMkLst>
        </pc:spChg>
        <pc:spChg chg="add mod">
          <ac:chgData name="Kulinich Bohdan" userId="48e65c9f34e137d0" providerId="LiveId" clId="{6408DC55-ECC3-49D9-A449-9C961BA83448}" dt="2019-10-01T20:32:57.846" v="973" actId="14100"/>
          <ac:spMkLst>
            <pc:docMk/>
            <pc:sldMk cId="1170001482" sldId="318"/>
            <ac:spMk id="13" creationId="{55A70647-5529-4142-8985-B0C249485A38}"/>
          </ac:spMkLst>
        </pc:spChg>
        <pc:spChg chg="add mod">
          <ac:chgData name="Kulinich Bohdan" userId="48e65c9f34e137d0" providerId="LiveId" clId="{6408DC55-ECC3-49D9-A449-9C961BA83448}" dt="2019-10-01T20:33:11.588" v="977" actId="1076"/>
          <ac:spMkLst>
            <pc:docMk/>
            <pc:sldMk cId="1170001482" sldId="318"/>
            <ac:spMk id="14" creationId="{3B1FC252-9FD8-4F14-90C4-F3D997334494}"/>
          </ac:spMkLst>
        </pc:spChg>
        <pc:spChg chg="add mod">
          <ac:chgData name="Kulinich Bohdan" userId="48e65c9f34e137d0" providerId="LiveId" clId="{6408DC55-ECC3-49D9-A449-9C961BA83448}" dt="2019-10-01T20:34:04.968" v="1024" actId="1076"/>
          <ac:spMkLst>
            <pc:docMk/>
            <pc:sldMk cId="1170001482" sldId="318"/>
            <ac:spMk id="15" creationId="{B1174B6C-882E-40D3-9575-16E9C1E6FDC2}"/>
          </ac:spMkLst>
        </pc:spChg>
        <pc:spChg chg="add mod">
          <ac:chgData name="Kulinich Bohdan" userId="48e65c9f34e137d0" providerId="LiveId" clId="{6408DC55-ECC3-49D9-A449-9C961BA83448}" dt="2019-10-03T14:17:11.542" v="2623" actId="1076"/>
          <ac:spMkLst>
            <pc:docMk/>
            <pc:sldMk cId="1170001482" sldId="318"/>
            <ac:spMk id="16" creationId="{CF7442D5-D769-46CA-A820-8C4260F38063}"/>
          </ac:spMkLst>
        </pc:spChg>
        <pc:spChg chg="add mod">
          <ac:chgData name="Kulinich Bohdan" userId="48e65c9f34e137d0" providerId="LiveId" clId="{6408DC55-ECC3-49D9-A449-9C961BA83448}" dt="2019-10-01T20:44:46.786" v="1112" actId="1076"/>
          <ac:spMkLst>
            <pc:docMk/>
            <pc:sldMk cId="1170001482" sldId="318"/>
            <ac:spMk id="17" creationId="{C0BE73E4-0F9F-4A3F-AEDB-52B97EC90141}"/>
          </ac:spMkLst>
        </pc:spChg>
        <pc:spChg chg="mod">
          <ac:chgData name="Kulinich Bohdan" userId="48e65c9f34e137d0" providerId="LiveId" clId="{6408DC55-ECC3-49D9-A449-9C961BA83448}" dt="2019-10-01T17:31:54.981" v="652" actId="20577"/>
          <ac:spMkLst>
            <pc:docMk/>
            <pc:sldMk cId="1170001482" sldId="318"/>
            <ac:spMk id="20" creationId="{00000000-0000-0000-0000-000000000000}"/>
          </ac:spMkLst>
        </pc:spChg>
        <pc:spChg chg="del">
          <ac:chgData name="Kulinich Bohdan" userId="48e65c9f34e137d0" providerId="LiveId" clId="{6408DC55-ECC3-49D9-A449-9C961BA83448}" dt="2019-10-01T18:00:04.634" v="653" actId="478"/>
          <ac:spMkLst>
            <pc:docMk/>
            <pc:sldMk cId="1170001482" sldId="318"/>
            <ac:spMk id="35" creationId="{00000000-0000-0000-0000-000000000000}"/>
          </ac:spMkLst>
        </pc:spChg>
        <pc:picChg chg="del">
          <ac:chgData name="Kulinich Bohdan" userId="48e65c9f34e137d0" providerId="LiveId" clId="{6408DC55-ECC3-49D9-A449-9C961BA83448}" dt="2019-10-01T18:00:04.634" v="653" actId="478"/>
          <ac:picMkLst>
            <pc:docMk/>
            <pc:sldMk cId="1170001482" sldId="318"/>
            <ac:picMk id="2" creationId="{00000000-0000-0000-0000-000000000000}"/>
          </ac:picMkLst>
        </pc:picChg>
        <pc:picChg chg="add">
          <ac:chgData name="Kulinich Bohdan" userId="48e65c9f34e137d0" providerId="LiveId" clId="{6408DC55-ECC3-49D9-A449-9C961BA83448}" dt="2019-10-01T20:01:02.491" v="732"/>
          <ac:picMkLst>
            <pc:docMk/>
            <pc:sldMk cId="1170001482" sldId="318"/>
            <ac:picMk id="9" creationId="{C081537A-7D46-488A-9E18-3BF4045DC955}"/>
          </ac:picMkLst>
        </pc:picChg>
      </pc:sldChg>
      <pc:sldChg chg="addSp delSp modSp add modTransition delAnim modAnim">
        <pc:chgData name="Kulinich Bohdan" userId="48e65c9f34e137d0" providerId="LiveId" clId="{6408DC55-ECC3-49D9-A449-9C961BA83448}" dt="2019-10-03T18:17:39.653" v="2911" actId="207"/>
        <pc:sldMkLst>
          <pc:docMk/>
          <pc:sldMk cId="3920185954" sldId="319"/>
        </pc:sldMkLst>
        <pc:spChg chg="mod">
          <ac:chgData name="Kulinich Bohdan" userId="48e65c9f34e137d0" providerId="LiveId" clId="{6408DC55-ECC3-49D9-A449-9C961BA83448}" dt="2019-10-03T18:17:39.653" v="2911" actId="207"/>
          <ac:spMkLst>
            <pc:docMk/>
            <pc:sldMk cId="3920185954" sldId="319"/>
            <ac:spMk id="5" creationId="{B12DF0F0-5AB1-40AE-8448-5929B188A0B0}"/>
          </ac:spMkLst>
        </pc:spChg>
        <pc:spChg chg="mod">
          <ac:chgData name="Kulinich Bohdan" userId="48e65c9f34e137d0" providerId="LiveId" clId="{6408DC55-ECC3-49D9-A449-9C961BA83448}" dt="2019-10-03T18:17:32.974" v="2910" actId="207"/>
          <ac:spMkLst>
            <pc:docMk/>
            <pc:sldMk cId="3920185954" sldId="319"/>
            <ac:spMk id="6" creationId="{88CFD3B4-6753-4289-91E0-6901CF601642}"/>
          </ac:spMkLst>
        </pc:spChg>
        <pc:spChg chg="add">
          <ac:chgData name="Kulinich Bohdan" userId="48e65c9f34e137d0" providerId="LiveId" clId="{6408DC55-ECC3-49D9-A449-9C961BA83448}" dt="2019-10-01T21:03:04.960" v="1324"/>
          <ac:spMkLst>
            <pc:docMk/>
            <pc:sldMk cId="3920185954" sldId="319"/>
            <ac:spMk id="9" creationId="{6CB7FC2C-2FA5-4BB2-8B7B-A032E40EAF3F}"/>
          </ac:spMkLst>
        </pc:spChg>
        <pc:spChg chg="add del">
          <ac:chgData name="Kulinich Bohdan" userId="48e65c9f34e137d0" providerId="LiveId" clId="{6408DC55-ECC3-49D9-A449-9C961BA83448}" dt="2019-10-01T21:03:07.401" v="1325" actId="478"/>
          <ac:spMkLst>
            <pc:docMk/>
            <pc:sldMk cId="3920185954" sldId="319"/>
            <ac:spMk id="10" creationId="{51AE014B-821C-4242-B066-B531BE360E29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1" creationId="{5657456F-87E3-47FD-B8E1-2BF64F610236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2" creationId="{CD924E3D-D954-414E-BDB0-E4E17596A230}"/>
          </ac:spMkLst>
        </pc:spChg>
        <pc:spChg chg="add mod">
          <ac:chgData name="Kulinich Bohdan" userId="48e65c9f34e137d0" providerId="LiveId" clId="{6408DC55-ECC3-49D9-A449-9C961BA83448}" dt="2019-10-01T21:09:03.776" v="1353" actId="1076"/>
          <ac:spMkLst>
            <pc:docMk/>
            <pc:sldMk cId="3920185954" sldId="319"/>
            <ac:spMk id="14" creationId="{5E21317D-6AE5-4B0B-8C24-8015342D64B0}"/>
          </ac:spMkLst>
        </pc:spChg>
        <pc:spChg chg="add mod">
          <ac:chgData name="Kulinich Bohdan" userId="48e65c9f34e137d0" providerId="LiveId" clId="{6408DC55-ECC3-49D9-A449-9C961BA83448}" dt="2019-10-01T21:16:35.068" v="1433" actId="20577"/>
          <ac:spMkLst>
            <pc:docMk/>
            <pc:sldMk cId="3920185954" sldId="319"/>
            <ac:spMk id="15" creationId="{775341B9-028F-4E99-BC79-483DDD8C4B00}"/>
          </ac:spMkLst>
        </pc:spChg>
        <pc:spChg chg="add">
          <ac:chgData name="Kulinich Bohdan" userId="48e65c9f34e137d0" providerId="LiveId" clId="{6408DC55-ECC3-49D9-A449-9C961BA83448}" dt="2019-10-01T21:18:55.859" v="1450"/>
          <ac:spMkLst>
            <pc:docMk/>
            <pc:sldMk cId="3920185954" sldId="319"/>
            <ac:spMk id="16" creationId="{F80D558D-6B13-49D7-82DA-781408F593F0}"/>
          </ac:spMkLst>
        </pc:spChg>
        <pc:cxnChg chg="add mod">
          <ac:chgData name="Kulinich Bohdan" userId="48e65c9f34e137d0" providerId="LiveId" clId="{6408DC55-ECC3-49D9-A449-9C961BA83448}" dt="2019-10-01T21:09:03.776" v="1353" actId="1076"/>
          <ac:cxnSpMkLst>
            <pc:docMk/>
            <pc:sldMk cId="3920185954" sldId="319"/>
            <ac:cxnSpMk id="13" creationId="{FD4B6653-E653-428A-9A9E-4300BB7CEC4E}"/>
          </ac:cxnSpMkLst>
        </pc:cxnChg>
      </pc:sldChg>
      <pc:sldChg chg="addSp modSp modAnim">
        <pc:chgData name="Kulinich Bohdan" userId="48e65c9f34e137d0" providerId="LiveId" clId="{6408DC55-ECC3-49D9-A449-9C961BA83448}" dt="2019-10-02T17:25:34.849" v="1919" actId="1076"/>
        <pc:sldMkLst>
          <pc:docMk/>
          <pc:sldMk cId="594277324" sldId="320"/>
        </pc:sldMkLst>
        <pc:spChg chg="mod">
          <ac:chgData name="Kulinich Bohdan" userId="48e65c9f34e137d0" providerId="LiveId" clId="{6408DC55-ECC3-49D9-A449-9C961BA83448}" dt="2019-10-02T17:23:05.870" v="1901" actId="14100"/>
          <ac:spMkLst>
            <pc:docMk/>
            <pc:sldMk cId="594277324" sldId="320"/>
            <ac:spMk id="12" creationId="{DA76D7EC-B114-457C-8401-6147AFFAE8D9}"/>
          </ac:spMkLst>
        </pc:spChg>
        <pc:spChg chg="add mod">
          <ac:chgData name="Kulinich Bohdan" userId="48e65c9f34e137d0" providerId="LiveId" clId="{6408DC55-ECC3-49D9-A449-9C961BA83448}" dt="2019-10-02T17:21:22.036" v="1869" actId="1076"/>
          <ac:spMkLst>
            <pc:docMk/>
            <pc:sldMk cId="594277324" sldId="320"/>
            <ac:spMk id="24" creationId="{8E948F3F-37D0-4B35-8B98-FB4D43BD3952}"/>
          </ac:spMkLst>
        </pc:spChg>
        <pc:spChg chg="add mod">
          <ac:chgData name="Kulinich Bohdan" userId="48e65c9f34e137d0" providerId="LiveId" clId="{6408DC55-ECC3-49D9-A449-9C961BA83448}" dt="2019-10-02T17:23:13.834" v="1902" actId="207"/>
          <ac:spMkLst>
            <pc:docMk/>
            <pc:sldMk cId="594277324" sldId="320"/>
            <ac:spMk id="27" creationId="{D28B77FB-4D50-4D9A-948E-D6C292F4EA90}"/>
          </ac:spMkLst>
        </pc:spChg>
        <pc:spChg chg="add mod">
          <ac:chgData name="Kulinich Bohdan" userId="48e65c9f34e137d0" providerId="LiveId" clId="{6408DC55-ECC3-49D9-A449-9C961BA83448}" dt="2019-10-02T17:24:58.533" v="1918" actId="20577"/>
          <ac:spMkLst>
            <pc:docMk/>
            <pc:sldMk cId="594277324" sldId="320"/>
            <ac:spMk id="28" creationId="{ABD6AA9B-62DA-4F96-866E-A20E036A56FF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29" creationId="{A2B4484A-E0CD-4FC3-B7B6-55124C4117E2}"/>
          </ac:spMkLst>
        </pc:spChg>
        <pc:spChg chg="add mod">
          <ac:chgData name="Kulinich Bohdan" userId="48e65c9f34e137d0" providerId="LiveId" clId="{6408DC55-ECC3-49D9-A449-9C961BA83448}" dt="2019-10-02T17:25:34.849" v="1919" actId="1076"/>
          <ac:spMkLst>
            <pc:docMk/>
            <pc:sldMk cId="594277324" sldId="320"/>
            <ac:spMk id="30" creationId="{D8E0B937-68E4-4D6E-8745-2A591EB44343}"/>
          </ac:spMkLst>
        </pc:spChg>
      </pc:sldChg>
      <pc:sldChg chg="addSp delSp modSp add addAnim delAnim modAnim">
        <pc:chgData name="Kulinich Bohdan" userId="48e65c9f34e137d0" providerId="LiveId" clId="{6408DC55-ECC3-49D9-A449-9C961BA83448}" dt="2019-10-03T17:33:55.096" v="2906" actId="1076"/>
        <pc:sldMkLst>
          <pc:docMk/>
          <pc:sldMk cId="1267458975" sldId="321"/>
        </pc:sldMkLst>
        <pc:spChg chg="add mod">
          <ac:chgData name="Kulinich Bohdan" userId="48e65c9f34e137d0" providerId="LiveId" clId="{6408DC55-ECC3-49D9-A449-9C961BA83448}" dt="2019-10-03T17:20:40.703" v="2784" actId="1076"/>
          <ac:spMkLst>
            <pc:docMk/>
            <pc:sldMk cId="1267458975" sldId="321"/>
            <ac:spMk id="10" creationId="{0D837539-3B48-413B-9697-7DBB6D2EBB90}"/>
          </ac:spMkLst>
        </pc:spChg>
        <pc:spChg chg="add del mod">
          <ac:chgData name="Kulinich Bohdan" userId="48e65c9f34e137d0" providerId="LiveId" clId="{6408DC55-ECC3-49D9-A449-9C961BA83448}" dt="2019-10-03T17:27:50.608" v="2862" actId="1076"/>
          <ac:spMkLst>
            <pc:docMk/>
            <pc:sldMk cId="1267458975" sldId="321"/>
            <ac:spMk id="11" creationId="{4D33708A-1CB9-4798-A05F-E8C7FCF74603}"/>
          </ac:spMkLst>
        </pc:spChg>
        <pc:spChg chg="add mod">
          <ac:chgData name="Kulinich Bohdan" userId="48e65c9f34e137d0" providerId="LiveId" clId="{6408DC55-ECC3-49D9-A449-9C961BA83448}" dt="2019-10-03T17:33:42.306" v="2904" actId="207"/>
          <ac:spMkLst>
            <pc:docMk/>
            <pc:sldMk cId="1267458975" sldId="321"/>
            <ac:spMk id="12" creationId="{AF964595-E41A-4521-81E0-16B4353AF444}"/>
          </ac:spMkLst>
        </pc:spChg>
        <pc:spChg chg="add mod">
          <ac:chgData name="Kulinich Bohdan" userId="48e65c9f34e137d0" providerId="LiveId" clId="{6408DC55-ECC3-49D9-A449-9C961BA83448}" dt="2019-10-03T17:33:55.096" v="2906" actId="1076"/>
          <ac:spMkLst>
            <pc:docMk/>
            <pc:sldMk cId="1267458975" sldId="321"/>
            <ac:spMk id="13" creationId="{2492D004-8D17-4DC4-BC1D-0419407EB413}"/>
          </ac:spMkLst>
        </pc:spChg>
        <pc:spChg chg="del">
          <ac:chgData name="Kulinich Bohdan" userId="48e65c9f34e137d0" providerId="LiveId" clId="{6408DC55-ECC3-49D9-A449-9C961BA83448}" dt="2019-10-03T17:19:29.983" v="2764" actId="478"/>
          <ac:spMkLst>
            <pc:docMk/>
            <pc:sldMk cId="1267458975" sldId="321"/>
            <ac:spMk id="54" creationId="{00000000-0000-0000-0000-000000000000}"/>
          </ac:spMkLst>
        </pc:spChg>
        <pc:spChg chg="del">
          <ac:chgData name="Kulinich Bohdan" userId="48e65c9f34e137d0" providerId="LiveId" clId="{6408DC55-ECC3-49D9-A449-9C961BA83448}" dt="2019-10-03T17:19:28.743" v="2763" actId="478"/>
          <ac:spMkLst>
            <pc:docMk/>
            <pc:sldMk cId="1267458975" sldId="321"/>
            <ac:spMk id="55" creationId="{00000000-0000-0000-0000-000000000000}"/>
          </ac:spMkLst>
        </pc:spChg>
        <pc:spChg chg="mod">
          <ac:chgData name="Kulinich Bohdan" userId="48e65c9f34e137d0" providerId="LiveId" clId="{6408DC55-ECC3-49D9-A449-9C961BA83448}" dt="2019-10-03T17:24:45.689" v="2849" actId="14100"/>
          <ac:spMkLst>
            <pc:docMk/>
            <pc:sldMk cId="1267458975" sldId="321"/>
            <ac:spMk id="57" creationId="{00000000-0000-0000-0000-000000000000}"/>
          </ac:spMkLst>
        </pc:spChg>
        <pc:picChg chg="add">
          <ac:chgData name="Kulinich Bohdan" userId="48e65c9f34e137d0" providerId="LiveId" clId="{6408DC55-ECC3-49D9-A449-9C961BA83448}" dt="2019-10-03T17:20:19.185" v="2768"/>
          <ac:picMkLst>
            <pc:docMk/>
            <pc:sldMk cId="1267458975" sldId="321"/>
            <ac:picMk id="9" creationId="{8914F2FE-0D86-4556-8E66-6FB2369C5AFA}"/>
          </ac:picMkLst>
        </pc:picChg>
      </pc:sldChg>
    </pc:docChg>
  </pc:docChgLst>
  <pc:docChgLst>
    <pc:chgData name="Kulinich Bohdan" userId="48e65c9f34e137d0" providerId="LiveId" clId="{EFC2DDD0-624D-46AA-B296-7D628EB9E316}"/>
    <pc:docChg chg="undo custSel addSld delSld modSld">
      <pc:chgData name="Kulinich Bohdan" userId="48e65c9f34e137d0" providerId="LiveId" clId="{EFC2DDD0-624D-46AA-B296-7D628EB9E316}" dt="2019-10-24T14:34:23.932" v="3461" actId="20577"/>
      <pc:docMkLst>
        <pc:docMk/>
      </pc:docMkLst>
      <pc:sldChg chg="modSp modAnim">
        <pc:chgData name="Kulinich Bohdan" userId="48e65c9f34e137d0" providerId="LiveId" clId="{EFC2DDD0-624D-46AA-B296-7D628EB9E316}" dt="2019-10-03T20:30:01.744" v="64" actId="1076"/>
        <pc:sldMkLst>
          <pc:docMk/>
          <pc:sldMk cId="1088591982" sldId="256"/>
        </pc:sldMkLst>
        <pc:spChg chg="mod">
          <ac:chgData name="Kulinich Bohdan" userId="48e65c9f34e137d0" providerId="LiveId" clId="{EFC2DDD0-624D-46AA-B296-7D628EB9E316}" dt="2019-10-03T20:30:01.744" v="64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EFC2DDD0-624D-46AA-B296-7D628EB9E316}" dt="2019-10-03T20:29:09.252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EFC2DDD0-624D-46AA-B296-7D628EB9E316}" dt="2019-10-13T08:12:18.899" v="2419" actId="1076"/>
        <pc:sldMkLst>
          <pc:docMk/>
          <pc:sldMk cId="4214866131" sldId="261"/>
        </pc:sldMkLst>
        <pc:spChg chg="mod">
          <ac:chgData name="Kulinich Bohdan" userId="48e65c9f34e137d0" providerId="LiveId" clId="{EFC2DDD0-624D-46AA-B296-7D628EB9E316}" dt="2019-10-13T08:12:18.899" v="2419" actId="1076"/>
          <ac:spMkLst>
            <pc:docMk/>
            <pc:sldMk cId="4214866131" sldId="261"/>
            <ac:spMk id="9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4.264" v="2416" actId="14100"/>
          <ac:spMkLst>
            <pc:docMk/>
            <pc:sldMk cId="4214866131" sldId="261"/>
            <ac:spMk id="10" creationId="{00000000-0000-0000-0000-000000000000}"/>
          </ac:spMkLst>
        </pc:spChg>
        <pc:spChg chg="mod">
          <ac:chgData name="Kulinich Bohdan" userId="48e65c9f34e137d0" providerId="LiveId" clId="{EFC2DDD0-624D-46AA-B296-7D628EB9E316}" dt="2019-10-13T08:11:58.872" v="2417" actId="1076"/>
          <ac:spMkLst>
            <pc:docMk/>
            <pc:sldMk cId="4214866131" sldId="261"/>
            <ac:spMk id="11" creationId="{8AFCAAB1-DD9C-4F46-A76A-3545ACD64ACA}"/>
          </ac:spMkLst>
        </pc:spChg>
      </pc:sldChg>
      <pc:sldChg chg="addSp modSp modAnim">
        <pc:chgData name="Kulinich Bohdan" userId="48e65c9f34e137d0" providerId="LiveId" clId="{EFC2DDD0-624D-46AA-B296-7D628EB9E316}" dt="2019-10-15T20:20:47.115" v="2634" actId="1076"/>
        <pc:sldMkLst>
          <pc:docMk/>
          <pc:sldMk cId="3788696724" sldId="262"/>
        </pc:sldMkLst>
        <pc:spChg chg="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8" creationId="{B510CD27-329E-4F4E-A32D-2BA9289CCE3E}"/>
          </ac:spMkLst>
        </pc:spChg>
        <pc:spChg chg="add mod">
          <ac:chgData name="Kulinich Bohdan" userId="48e65c9f34e137d0" providerId="LiveId" clId="{EFC2DDD0-624D-46AA-B296-7D628EB9E316}" dt="2019-10-15T20:20:47.115" v="2634" actId="1076"/>
          <ac:spMkLst>
            <pc:docMk/>
            <pc:sldMk cId="3788696724" sldId="262"/>
            <ac:spMk id="9" creationId="{EEF9D7B8-FB5A-4238-A628-BFF07BCB07EB}"/>
          </ac:spMkLst>
        </pc:spChg>
      </pc:sldChg>
      <pc:sldChg chg="addSp delSp modSp delAnim modAnim">
        <pc:chgData name="Kulinich Bohdan" userId="48e65c9f34e137d0" providerId="LiveId" clId="{EFC2DDD0-624D-46AA-B296-7D628EB9E316}" dt="2019-10-17T17:31:53.216" v="2935" actId="1076"/>
        <pc:sldMkLst>
          <pc:docMk/>
          <pc:sldMk cId="3950386982" sldId="263"/>
        </pc:sldMkLst>
        <pc:spChg chg="mod ord">
          <ac:chgData name="Kulinich Bohdan" userId="48e65c9f34e137d0" providerId="LiveId" clId="{EFC2DDD0-624D-46AA-B296-7D628EB9E316}" dt="2019-10-17T17:31:53.216" v="2935" actId="1076"/>
          <ac:spMkLst>
            <pc:docMk/>
            <pc:sldMk cId="3950386982" sldId="263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1:17:08.697" v="2889" actId="1076"/>
          <ac:spMkLst>
            <pc:docMk/>
            <pc:sldMk cId="3950386982" sldId="263"/>
            <ac:spMk id="15" creationId="{0887291D-D596-40AC-80EE-43AB923EEA00}"/>
          </ac:spMkLst>
        </pc:spChg>
        <pc:spChg chg="add mod">
          <ac:chgData name="Kulinich Bohdan" userId="48e65c9f34e137d0" providerId="LiveId" clId="{EFC2DDD0-624D-46AA-B296-7D628EB9E316}" dt="2019-10-17T11:16:47.258" v="2886" actId="1076"/>
          <ac:spMkLst>
            <pc:docMk/>
            <pc:sldMk cId="3950386982" sldId="263"/>
            <ac:spMk id="16" creationId="{2FC24984-61CF-4779-8EB7-77ED4C525AE2}"/>
          </ac:spMkLst>
        </pc:spChg>
        <pc:spChg chg="add mod">
          <ac:chgData name="Kulinich Bohdan" userId="48e65c9f34e137d0" providerId="LiveId" clId="{EFC2DDD0-624D-46AA-B296-7D628EB9E316}" dt="2019-10-17T11:18:05.087" v="2910" actId="1076"/>
          <ac:spMkLst>
            <pc:docMk/>
            <pc:sldMk cId="3950386982" sldId="263"/>
            <ac:spMk id="18" creationId="{51ADF073-2BBC-447C-B849-2051B66FAF06}"/>
          </ac:spMkLst>
        </pc:spChg>
        <pc:spChg chg="add del mod">
          <ac:chgData name="Kulinich Bohdan" userId="48e65c9f34e137d0" providerId="LiveId" clId="{EFC2DDD0-624D-46AA-B296-7D628EB9E316}" dt="2019-10-17T17:13:06.701" v="2933" actId="478"/>
          <ac:spMkLst>
            <pc:docMk/>
            <pc:sldMk cId="3950386982" sldId="263"/>
            <ac:spMk id="19" creationId="{D7EC3BC3-9A0C-4964-9F25-6D673884FD56}"/>
          </ac:spMkLst>
        </pc:spChg>
        <pc:spChg chg="add del mod">
          <ac:chgData name="Kulinich Bohdan" userId="48e65c9f34e137d0" providerId="LiveId" clId="{EFC2DDD0-624D-46AA-B296-7D628EB9E316}" dt="2019-10-17T17:13:10.685" v="2934" actId="478"/>
          <ac:spMkLst>
            <pc:docMk/>
            <pc:sldMk cId="3950386982" sldId="263"/>
            <ac:spMk id="21" creationId="{1E9CCBE0-0552-4C1E-AD77-D7823DF1675D}"/>
          </ac:spMkLst>
        </pc:spChg>
        <pc:spChg chg="add mod ord">
          <ac:chgData name="Kulinich Bohdan" userId="48e65c9f34e137d0" providerId="LiveId" clId="{EFC2DDD0-624D-46AA-B296-7D628EB9E316}" dt="2019-10-17T11:13:51.898" v="2858" actId="170"/>
          <ac:spMkLst>
            <pc:docMk/>
            <pc:sldMk cId="3950386982" sldId="263"/>
            <ac:spMk id="24" creationId="{BB27CA8C-D053-4FD9-BEAF-B5948DE8710A}"/>
          </ac:spMkLst>
        </pc:spChg>
        <pc:spChg chg="add mod ord">
          <ac:chgData name="Kulinich Bohdan" userId="48e65c9f34e137d0" providerId="LiveId" clId="{EFC2DDD0-624D-46AA-B296-7D628EB9E316}" dt="2019-10-17T11:14:41.097" v="2877" actId="171"/>
          <ac:spMkLst>
            <pc:docMk/>
            <pc:sldMk cId="3950386982" sldId="263"/>
            <ac:spMk id="29" creationId="{0C0CF4B4-D430-46B6-8A32-8272252EA1E9}"/>
          </ac:spMkLst>
        </pc:spChg>
        <pc:spChg chg="ord">
          <ac:chgData name="Kulinich Bohdan" userId="48e65c9f34e137d0" providerId="LiveId" clId="{EFC2DDD0-624D-46AA-B296-7D628EB9E316}" dt="2019-10-16T04:34:55.796" v="2724" actId="166"/>
          <ac:spMkLst>
            <pc:docMk/>
            <pc:sldMk cId="3950386982" sldId="26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6T04:35:24.164" v="2728" actId="165"/>
          <ac:grpSpMkLst>
            <pc:docMk/>
            <pc:sldMk cId="3950386982" sldId="263"/>
            <ac:grpSpMk id="9" creationId="{CDB351BC-C103-4051-AE5B-AE41F6FCD634}"/>
          </ac:grpSpMkLst>
        </pc:grpChg>
        <pc:picChg chg="ord">
          <ac:chgData name="Kulinich Bohdan" userId="48e65c9f34e137d0" providerId="LiveId" clId="{EFC2DDD0-624D-46AA-B296-7D628EB9E316}" dt="2019-10-16T04:34:55.796" v="2724" actId="166"/>
          <ac:picMkLst>
            <pc:docMk/>
            <pc:sldMk cId="3950386982" sldId="263"/>
            <ac:picMk id="2" creationId="{00000000-0000-0000-0000-000000000000}"/>
          </ac:picMkLst>
        </pc:picChg>
        <pc:picChg chg="del">
          <ac:chgData name="Kulinich Bohdan" userId="48e65c9f34e137d0" providerId="LiveId" clId="{EFC2DDD0-624D-46AA-B296-7D628EB9E316}" dt="2019-10-15T20:21:55.256" v="2636" actId="478"/>
          <ac:picMkLst>
            <pc:docMk/>
            <pc:sldMk cId="3950386982" sldId="263"/>
            <ac:picMk id="8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6T04:35:24.164" v="2728" actId="165"/>
          <ac:picMkLst>
            <pc:docMk/>
            <pc:sldMk cId="3950386982" sldId="263"/>
            <ac:picMk id="10" creationId="{42A5A43A-0738-417B-B884-F0AA81899F40}"/>
          </ac:picMkLst>
        </pc:picChg>
        <pc:picChg chg="mod topLvl">
          <ac:chgData name="Kulinich Bohdan" userId="48e65c9f34e137d0" providerId="LiveId" clId="{EFC2DDD0-624D-46AA-B296-7D628EB9E316}" dt="2019-10-17T11:16:50.388" v="2888" actId="1076"/>
          <ac:picMkLst>
            <pc:docMk/>
            <pc:sldMk cId="3950386982" sldId="263"/>
            <ac:picMk id="11" creationId="{2CB939DE-14B4-4214-8109-14EFD23EBE19}"/>
          </ac:picMkLst>
        </pc:picChg>
        <pc:cxnChg chg="add del mod">
          <ac:chgData name="Kulinich Bohdan" userId="48e65c9f34e137d0" providerId="LiveId" clId="{EFC2DDD0-624D-46AA-B296-7D628EB9E316}" dt="2019-10-16T04:38:30.448" v="2750" actId="14100"/>
          <ac:cxnSpMkLst>
            <pc:docMk/>
            <pc:sldMk cId="3950386982" sldId="263"/>
            <ac:cxnSpMk id="6" creationId="{68238E0F-28D1-4C03-B093-7EDC48FB2913}"/>
          </ac:cxnSpMkLst>
        </pc:cxnChg>
        <pc:cxnChg chg="add mod">
          <ac:chgData name="Kulinich Bohdan" userId="48e65c9f34e137d0" providerId="LiveId" clId="{EFC2DDD0-624D-46AA-B296-7D628EB9E316}" dt="2019-10-16T04:48:01.127" v="2803" actId="14100"/>
          <ac:cxnSpMkLst>
            <pc:docMk/>
            <pc:sldMk cId="3950386982" sldId="263"/>
            <ac:cxnSpMk id="17" creationId="{B98EA95B-4D84-4B8D-B17A-C10BD0BBA701}"/>
          </ac:cxnSpMkLst>
        </pc:cxnChg>
        <pc:cxnChg chg="add mod">
          <ac:chgData name="Kulinich Bohdan" userId="48e65c9f34e137d0" providerId="LiveId" clId="{EFC2DDD0-624D-46AA-B296-7D628EB9E316}" dt="2019-10-16T04:47:33.775" v="2799" actId="14100"/>
          <ac:cxnSpMkLst>
            <pc:docMk/>
            <pc:sldMk cId="3950386982" sldId="263"/>
            <ac:cxnSpMk id="20" creationId="{DC0EAA1E-50C2-47E2-8D72-CDC81B761F97}"/>
          </ac:cxnSpMkLst>
        </pc:cxnChg>
        <pc:cxnChg chg="add mod">
          <ac:chgData name="Kulinich Bohdan" userId="48e65c9f34e137d0" providerId="LiveId" clId="{EFC2DDD0-624D-46AA-B296-7D628EB9E316}" dt="2019-10-16T04:47:42.795" v="2800" actId="14100"/>
          <ac:cxnSpMkLst>
            <pc:docMk/>
            <pc:sldMk cId="3950386982" sldId="263"/>
            <ac:cxnSpMk id="23" creationId="{1815591E-E284-4511-8653-0A936FA362F3}"/>
          </ac:cxnSpMkLst>
        </pc:cxnChg>
      </pc:sldChg>
      <pc:sldChg chg="modSp">
        <pc:chgData name="Kulinich Bohdan" userId="48e65c9f34e137d0" providerId="LiveId" clId="{EFC2DDD0-624D-46AA-B296-7D628EB9E316}" dt="2019-10-24T14:34:23.932" v="3461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EFC2DDD0-624D-46AA-B296-7D628EB9E316}" dt="2019-10-24T14:34:23.932" v="3461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addSp delSp modSp delAnim modAnim">
        <pc:chgData name="Kulinich Bohdan" userId="48e65c9f34e137d0" providerId="LiveId" clId="{EFC2DDD0-624D-46AA-B296-7D628EB9E316}" dt="2019-10-04T04:37:57.523" v="214" actId="403"/>
        <pc:sldMkLst>
          <pc:docMk/>
          <pc:sldMk cId="4256551153" sldId="287"/>
        </pc:sldMkLst>
        <pc:spChg chg="mod">
          <ac:chgData name="Kulinich Bohdan" userId="48e65c9f34e137d0" providerId="LiveId" clId="{EFC2DDD0-624D-46AA-B296-7D628EB9E316}" dt="2019-10-04T04:09:33.589" v="108" actId="20577"/>
          <ac:spMkLst>
            <pc:docMk/>
            <pc:sldMk cId="4256551153" sldId="287"/>
            <ac:spMk id="4" creationId="{00000000-0000-0000-0000-000000000000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0" creationId="{95053B4A-4F4C-40E4-936D-69838EDDB4B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1" creationId="{C11C05EB-97EC-4287-8A59-788586017CD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2" creationId="{68B53E84-A65B-46B3-A273-D5A649BC2EB3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3" creationId="{3754E691-2B6E-4239-B59F-E0F08F0FD405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4" creationId="{85BC9D69-EF51-4FB4-A683-489BC69B041D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5" creationId="{1C54152B-8EB0-4C93-9C53-DA4538356F3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6" creationId="{8153751B-83B5-40E2-9210-415ECFA485F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7" creationId="{1AFA9BD3-F262-4BD0-8222-968889ECFD16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8" creationId="{3D994379-22D7-45B4-BA56-5FE5F03DE00F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19" creationId="{274A8ACA-BE38-4DDE-B7C8-7E355784D092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0" creationId="{E1DAE339-DB79-466A-B797-944AB949186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1" creationId="{7A4B340A-59D4-40E2-A5B7-F015C54A5E7E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2" creationId="{9F7622FA-00CE-46D3-8F23-D6A7C303635C}"/>
          </ac:spMkLst>
        </pc:spChg>
        <pc:spChg chg="del">
          <ac:chgData name="Kulinich Bohdan" userId="48e65c9f34e137d0" providerId="LiveId" clId="{EFC2DDD0-624D-46AA-B296-7D628EB9E316}" dt="2019-10-04T04:19:37.531" v="110" actId="478"/>
          <ac:spMkLst>
            <pc:docMk/>
            <pc:sldMk cId="4256551153" sldId="287"/>
            <ac:spMk id="23" creationId="{4A5478C4-6DA6-4815-B745-E33C3115D459}"/>
          </ac:spMkLst>
        </pc:spChg>
        <pc:spChg chg="del">
          <ac:chgData name="Kulinich Bohdan" userId="48e65c9f34e137d0" providerId="LiveId" clId="{EFC2DDD0-624D-46AA-B296-7D628EB9E316}" dt="2019-10-04T04:19:24.692" v="109" actId="478"/>
          <ac:spMkLst>
            <pc:docMk/>
            <pc:sldMk cId="4256551153" sldId="287"/>
            <ac:spMk id="24" creationId="{72EC11E2-66D6-43C5-B242-7E8D283666AF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5" creationId="{9A203BC6-28D2-41CE-8DE2-2C619A397EC1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7" creationId="{D4D6F760-16F1-430C-AD30-45B6D1D975DC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8" creationId="{D59F3EB7-5D09-434B-A9FB-F02291B9166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29" creationId="{7547327A-0D29-4BB9-8DBC-EBC754DC2920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0" creationId="{65193058-8E30-46AD-82CF-29B1215956AB}"/>
          </ac:spMkLst>
        </pc:spChg>
        <pc:spChg chg="add mod">
          <ac:chgData name="Kulinich Bohdan" userId="48e65c9f34e137d0" providerId="LiveId" clId="{EFC2DDD0-624D-46AA-B296-7D628EB9E316}" dt="2019-10-04T04:24:34.002" v="152" actId="1076"/>
          <ac:spMkLst>
            <pc:docMk/>
            <pc:sldMk cId="4256551153" sldId="287"/>
            <ac:spMk id="31" creationId="{2C3C374A-2B49-4101-BD56-73CDA5E7FE71}"/>
          </ac:spMkLst>
        </pc:spChg>
        <pc:spChg chg="add mod">
          <ac:chgData name="Kulinich Bohdan" userId="48e65c9f34e137d0" providerId="LiveId" clId="{EFC2DDD0-624D-46AA-B296-7D628EB9E316}" dt="2019-10-04T04:36:24.250" v="198" actId="1076"/>
          <ac:spMkLst>
            <pc:docMk/>
            <pc:sldMk cId="4256551153" sldId="287"/>
            <ac:spMk id="32" creationId="{3C4576C8-1987-41BD-B476-3905075F4EC3}"/>
          </ac:spMkLst>
        </pc:spChg>
        <pc:spChg chg="add mod">
          <ac:chgData name="Kulinich Bohdan" userId="48e65c9f34e137d0" providerId="LiveId" clId="{EFC2DDD0-624D-46AA-B296-7D628EB9E316}" dt="2019-10-04T04:36:15.943" v="197" actId="403"/>
          <ac:spMkLst>
            <pc:docMk/>
            <pc:sldMk cId="4256551153" sldId="287"/>
            <ac:spMk id="33" creationId="{66D8642C-802F-4F00-A874-279098021FBC}"/>
          </ac:spMkLst>
        </pc:spChg>
        <pc:spChg chg="add mod">
          <ac:chgData name="Kulinich Bohdan" userId="48e65c9f34e137d0" providerId="LiveId" clId="{EFC2DDD0-624D-46AA-B296-7D628EB9E316}" dt="2019-10-04T04:26:14.267" v="163" actId="1076"/>
          <ac:spMkLst>
            <pc:docMk/>
            <pc:sldMk cId="4256551153" sldId="287"/>
            <ac:spMk id="34" creationId="{C42B1CB4-0016-43A9-88EB-0C3FA258581C}"/>
          </ac:spMkLst>
        </pc:spChg>
        <pc:spChg chg="add mod">
          <ac:chgData name="Kulinich Bohdan" userId="48e65c9f34e137d0" providerId="LiveId" clId="{EFC2DDD0-624D-46AA-B296-7D628EB9E316}" dt="2019-10-04T04:28:54.727" v="182" actId="113"/>
          <ac:spMkLst>
            <pc:docMk/>
            <pc:sldMk cId="4256551153" sldId="287"/>
            <ac:spMk id="35" creationId="{BBB8D714-D34C-4335-B870-2FCCEAB746E7}"/>
          </ac:spMkLst>
        </pc:spChg>
        <pc:spChg chg="add del mod">
          <ac:chgData name="Kulinich Bohdan" userId="48e65c9f34e137d0" providerId="LiveId" clId="{EFC2DDD0-624D-46AA-B296-7D628EB9E316}" dt="2019-10-04T04:36:40.046" v="202" actId="478"/>
          <ac:spMkLst>
            <pc:docMk/>
            <pc:sldMk cId="4256551153" sldId="287"/>
            <ac:spMk id="36" creationId="{85FFDFA6-926C-47E8-8196-0C08776C86FC}"/>
          </ac:spMkLst>
        </pc:spChg>
        <pc:spChg chg="add mod">
          <ac:chgData name="Kulinich Bohdan" userId="48e65c9f34e137d0" providerId="LiveId" clId="{EFC2DDD0-624D-46AA-B296-7D628EB9E316}" dt="2019-10-04T04:37:31.321" v="209" actId="403"/>
          <ac:spMkLst>
            <pc:docMk/>
            <pc:sldMk cId="4256551153" sldId="287"/>
            <ac:spMk id="37" creationId="{62AE52DF-5226-4A27-82C1-ABDCF2AF8F22}"/>
          </ac:spMkLst>
        </pc:spChg>
        <pc:spChg chg="add mod">
          <ac:chgData name="Kulinich Bohdan" userId="48e65c9f34e137d0" providerId="LiveId" clId="{EFC2DDD0-624D-46AA-B296-7D628EB9E316}" dt="2019-10-04T04:37:57.523" v="214" actId="403"/>
          <ac:spMkLst>
            <pc:docMk/>
            <pc:sldMk cId="4256551153" sldId="287"/>
            <ac:spMk id="38" creationId="{7FD59854-E8CB-4A61-8095-8E1BC4E6AC5D}"/>
          </ac:spMkLst>
        </pc:spChg>
        <pc:cxnChg chg="add mod">
          <ac:chgData name="Kulinich Bohdan" userId="48e65c9f34e137d0" providerId="LiveId" clId="{EFC2DDD0-624D-46AA-B296-7D628EB9E316}" dt="2019-10-04T04:24:34.002" v="152" actId="1076"/>
          <ac:cxnSpMkLst>
            <pc:docMk/>
            <pc:sldMk cId="4256551153" sldId="287"/>
            <ac:cxnSpMk id="26" creationId="{E74E5EE0-70B2-46C0-9F70-C05ECD312D18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18T04:43:29.847" v="3451"/>
        <pc:sldMkLst>
          <pc:docMk/>
          <pc:sldMk cId="2747872797" sldId="303"/>
        </pc:sldMkLst>
        <pc:spChg chg="add mod ord">
          <ac:chgData name="Kulinich Bohdan" userId="48e65c9f34e137d0" providerId="LiveId" clId="{EFC2DDD0-624D-46AA-B296-7D628EB9E316}" dt="2019-10-18T04:38:19.486" v="3409" actId="170"/>
          <ac:spMkLst>
            <pc:docMk/>
            <pc:sldMk cId="2747872797" sldId="303"/>
            <ac:spMk id="5" creationId="{75040EF8-E62A-484E-9A8C-CD669CABCDD3}"/>
          </ac:spMkLst>
        </pc:spChg>
        <pc:spChg chg="mod ord">
          <ac:chgData name="Kulinich Bohdan" userId="48e65c9f34e137d0" providerId="LiveId" clId="{EFC2DDD0-624D-46AA-B296-7D628EB9E316}" dt="2019-10-18T04:23:36.923" v="3189" actId="14100"/>
          <ac:spMkLst>
            <pc:docMk/>
            <pc:sldMk cId="2747872797" sldId="303"/>
            <ac:spMk id="7" creationId="{00000000-0000-0000-0000-000000000000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17T20:45:27.715" v="3121" actId="478"/>
          <ac:spMkLst>
            <pc:docMk/>
            <pc:sldMk cId="2747872797" sldId="303"/>
            <ac:spMk id="10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8T04:25:24.544" v="3278" actId="14100"/>
          <ac:spMkLst>
            <pc:docMk/>
            <pc:sldMk cId="2747872797" sldId="303"/>
            <ac:spMk id="16" creationId="{629CF03C-5A96-42DF-9103-E14A34765F3E}"/>
          </ac:spMkLst>
        </pc:spChg>
        <pc:spChg chg="add mod">
          <ac:chgData name="Kulinich Bohdan" userId="48e65c9f34e137d0" providerId="LiveId" clId="{EFC2DDD0-624D-46AA-B296-7D628EB9E316}" dt="2019-10-18T04:32:37.708" v="3332" actId="14100"/>
          <ac:spMkLst>
            <pc:docMk/>
            <pc:sldMk cId="2747872797" sldId="303"/>
            <ac:spMk id="17" creationId="{3223DB1A-1526-4740-B1EA-DD1F42792E0D}"/>
          </ac:spMkLst>
        </pc:spChg>
        <pc:spChg chg="add mod">
          <ac:chgData name="Kulinich Bohdan" userId="48e65c9f34e137d0" providerId="LiveId" clId="{EFC2DDD0-624D-46AA-B296-7D628EB9E316}" dt="2019-10-18T04:34:00.126" v="3344" actId="14100"/>
          <ac:spMkLst>
            <pc:docMk/>
            <pc:sldMk cId="2747872797" sldId="303"/>
            <ac:spMk id="18" creationId="{A940D54B-B83F-4915-80F8-ADDAFA85B463}"/>
          </ac:spMkLst>
        </pc:spChg>
        <pc:spChg chg="add mod">
          <ac:chgData name="Kulinich Bohdan" userId="48e65c9f34e137d0" providerId="LiveId" clId="{EFC2DDD0-624D-46AA-B296-7D628EB9E316}" dt="2019-10-18T04:42:58.489" v="3441" actId="1076"/>
          <ac:spMkLst>
            <pc:docMk/>
            <pc:sldMk cId="2747872797" sldId="303"/>
            <ac:spMk id="22" creationId="{33D019FA-51B4-48CB-B531-0BC7441B2AE0}"/>
          </ac:spMkLst>
        </pc:spChg>
        <pc:spChg chg="add mod">
          <ac:chgData name="Kulinich Bohdan" userId="48e65c9f34e137d0" providerId="LiveId" clId="{EFC2DDD0-624D-46AA-B296-7D628EB9E316}" dt="2019-10-18T04:42:44.954" v="3438" actId="1076"/>
          <ac:spMkLst>
            <pc:docMk/>
            <pc:sldMk cId="2747872797" sldId="303"/>
            <ac:spMk id="27" creationId="{6AE0A353-8B46-49BD-80D0-B61762A7DEE4}"/>
          </ac:spMkLst>
        </pc:spChg>
        <pc:spChg chg="mod ord">
          <ac:chgData name="Kulinich Bohdan" userId="48e65c9f34e137d0" providerId="LiveId" clId="{EFC2DDD0-624D-46AA-B296-7D628EB9E316}" dt="2019-10-18T04:23:44.720" v="3190" actId="1076"/>
          <ac:spMkLst>
            <pc:docMk/>
            <pc:sldMk cId="2747872797" sldId="303"/>
            <ac:spMk id="32" creationId="{00000000-0000-0000-0000-000000000000}"/>
          </ac:spMkLst>
        </pc:spChg>
        <pc:spChg chg="ord">
          <ac:chgData name="Kulinich Bohdan" userId="48e65c9f34e137d0" providerId="LiveId" clId="{EFC2DDD0-624D-46AA-B296-7D628EB9E316}" dt="2019-10-18T04:23:04.633" v="3185" actId="166"/>
          <ac:spMkLst>
            <pc:docMk/>
            <pc:sldMk cId="2747872797" sldId="303"/>
            <ac:spMk id="37" creationId="{00000000-0000-0000-0000-000000000000}"/>
          </ac:spMkLst>
        </pc:spChg>
        <pc:grpChg chg="add del mod">
          <ac:chgData name="Kulinich Bohdan" userId="48e65c9f34e137d0" providerId="LiveId" clId="{EFC2DDD0-624D-46AA-B296-7D628EB9E316}" dt="2019-10-18T04:26:42.658" v="3294" actId="165"/>
          <ac:grpSpMkLst>
            <pc:docMk/>
            <pc:sldMk cId="2747872797" sldId="303"/>
            <ac:grpSpMk id="10" creationId="{EFB4817C-9EB6-4209-AFF0-87F4D9C4A651}"/>
          </ac:grpSpMkLst>
        </pc:grpChg>
        <pc:picChg chg="ord">
          <ac:chgData name="Kulinich Bohdan" userId="48e65c9f34e137d0" providerId="LiveId" clId="{EFC2DDD0-624D-46AA-B296-7D628EB9E316}" dt="2019-10-18T04:23:04.633" v="3185" actId="166"/>
          <ac:picMkLst>
            <pc:docMk/>
            <pc:sldMk cId="2747872797" sldId="303"/>
            <ac:picMk id="2" creationId="{00000000-0000-0000-0000-000000000000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1" creationId="{CE2AC711-238C-4BDD-9D15-0471D34CBC9D}"/>
          </ac:picMkLst>
        </pc:picChg>
        <pc:picChg chg="mod topLvl">
          <ac:chgData name="Kulinich Bohdan" userId="48e65c9f34e137d0" providerId="LiveId" clId="{EFC2DDD0-624D-46AA-B296-7D628EB9E316}" dt="2019-10-18T04:26:42.658" v="3294" actId="165"/>
          <ac:picMkLst>
            <pc:docMk/>
            <pc:sldMk cId="2747872797" sldId="303"/>
            <ac:picMk id="12" creationId="{446C46D0-7906-43DD-8475-BE3AE1AEE534}"/>
          </ac:picMkLst>
        </pc:picChg>
        <pc:picChg chg="mod topLvl">
          <ac:chgData name="Kulinich Bohdan" userId="48e65c9f34e137d0" providerId="LiveId" clId="{EFC2DDD0-624D-46AA-B296-7D628EB9E316}" dt="2019-10-18T04:42:16.326" v="3434" actId="1076"/>
          <ac:picMkLst>
            <pc:docMk/>
            <pc:sldMk cId="2747872797" sldId="303"/>
            <ac:picMk id="13" creationId="{289DA628-1F66-4C9E-807E-BF6328945FAD}"/>
          </ac:picMkLst>
        </pc:picChg>
        <pc:picChg chg="add del">
          <ac:chgData name="Kulinich Bohdan" userId="48e65c9f34e137d0" providerId="LiveId" clId="{EFC2DDD0-624D-46AA-B296-7D628EB9E316}" dt="2019-10-18T04:24:41.168" v="3193"/>
          <ac:picMkLst>
            <pc:docMk/>
            <pc:sldMk cId="2747872797" sldId="303"/>
            <ac:picMk id="14" creationId="{B317410D-E538-4E1A-BAA2-771BAEE70610}"/>
          </ac:picMkLst>
        </pc:picChg>
        <pc:picChg chg="add">
          <ac:chgData name="Kulinich Bohdan" userId="48e65c9f34e137d0" providerId="LiveId" clId="{EFC2DDD0-624D-46AA-B296-7D628EB9E316}" dt="2019-10-18T04:24:54.721" v="3194"/>
          <ac:picMkLst>
            <pc:docMk/>
            <pc:sldMk cId="2747872797" sldId="303"/>
            <ac:picMk id="15" creationId="{BE8E513E-7A1B-42B9-A14B-F6AA2D50C7C0}"/>
          </ac:picMkLst>
        </pc:picChg>
        <pc:cxnChg chg="add del mod">
          <ac:chgData name="Kulinich Bohdan" userId="48e65c9f34e137d0" providerId="LiveId" clId="{EFC2DDD0-624D-46AA-B296-7D628EB9E316}" dt="2019-10-18T04:38:33.093" v="3411" actId="11529"/>
          <ac:cxnSpMkLst>
            <pc:docMk/>
            <pc:sldMk cId="2747872797" sldId="303"/>
            <ac:cxnSpMk id="8" creationId="{DE051AB8-E7C8-438A-80E0-8FF7FF1E6576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0" creationId="{7B2AB8AD-2FDC-4D5B-8545-9DC52E0A38DB}"/>
          </ac:cxnSpMkLst>
        </pc:cxnChg>
        <pc:cxnChg chg="add mod">
          <ac:chgData name="Kulinich Bohdan" userId="48e65c9f34e137d0" providerId="LiveId" clId="{EFC2DDD0-624D-46AA-B296-7D628EB9E316}" dt="2019-10-18T04:39:50.930" v="3421" actId="1582"/>
          <ac:cxnSpMkLst>
            <pc:docMk/>
            <pc:sldMk cId="2747872797" sldId="303"/>
            <ac:cxnSpMk id="25" creationId="{1E872CBB-BA67-4DA1-872D-A3D32821C4D9}"/>
          </ac:cxnSpMkLst>
        </pc:cxnChg>
      </pc:sldChg>
      <pc:sldChg chg="addSp modSp modAnim">
        <pc:chgData name="Kulinich Bohdan" userId="48e65c9f34e137d0" providerId="LiveId" clId="{EFC2DDD0-624D-46AA-B296-7D628EB9E316}" dt="2019-10-17T17:43:42.666" v="3070"/>
        <pc:sldMkLst>
          <pc:docMk/>
          <pc:sldMk cId="3718271295" sldId="304"/>
        </pc:sldMkLst>
        <pc:spChg chg="mod">
          <ac:chgData name="Kulinich Bohdan" userId="48e65c9f34e137d0" providerId="LiveId" clId="{EFC2DDD0-624D-46AA-B296-7D628EB9E316}" dt="2019-10-17T17:39:15.649" v="2968" actId="20577"/>
          <ac:spMkLst>
            <pc:docMk/>
            <pc:sldMk cId="3718271295" sldId="304"/>
            <ac:spMk id="7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17T17:43:03.027" v="3065" actId="14100"/>
          <ac:spMkLst>
            <pc:docMk/>
            <pc:sldMk cId="3718271295" sldId="304"/>
            <ac:spMk id="8" creationId="{0C95F657-AC32-4B0F-B74B-7A2811596A45}"/>
          </ac:spMkLst>
        </pc:spChg>
        <pc:spChg chg="add mod">
          <ac:chgData name="Kulinich Bohdan" userId="48e65c9f34e137d0" providerId="LiveId" clId="{EFC2DDD0-624D-46AA-B296-7D628EB9E316}" dt="2019-10-17T17:42:59.205" v="3064" actId="14100"/>
          <ac:spMkLst>
            <pc:docMk/>
            <pc:sldMk cId="3718271295" sldId="304"/>
            <ac:spMk id="9" creationId="{83FE6409-AD8F-4BB2-A55E-79A7F1760873}"/>
          </ac:spMkLst>
        </pc:spChg>
      </pc:sldChg>
      <pc:sldChg chg="del">
        <pc:chgData name="Kulinich Bohdan" userId="48e65c9f34e137d0" providerId="LiveId" clId="{EFC2DDD0-624D-46AA-B296-7D628EB9E316}" dt="2019-10-07T18:47:44.673" v="722" actId="2696"/>
        <pc:sldMkLst>
          <pc:docMk/>
          <pc:sldMk cId="3621360055" sldId="313"/>
        </pc:sldMkLst>
      </pc:sldChg>
      <pc:sldChg chg="modSp">
        <pc:chgData name="Kulinich Bohdan" userId="48e65c9f34e137d0" providerId="LiveId" clId="{EFC2DDD0-624D-46AA-B296-7D628EB9E316}" dt="2019-10-09T18:04:33.800" v="1339" actId="14100"/>
        <pc:sldMkLst>
          <pc:docMk/>
          <pc:sldMk cId="2224457566" sldId="314"/>
        </pc:sldMkLst>
        <pc:spChg chg="mod">
          <ac:chgData name="Kulinich Bohdan" userId="48e65c9f34e137d0" providerId="LiveId" clId="{EFC2DDD0-624D-46AA-B296-7D628EB9E316}" dt="2019-10-09T18:04:33.800" v="1339" actId="14100"/>
          <ac:spMkLst>
            <pc:docMk/>
            <pc:sldMk cId="2224457566" sldId="314"/>
            <ac:spMk id="11" creationId="{D407697B-9821-484B-8D25-48EFDF9B5456}"/>
          </ac:spMkLst>
        </pc:spChg>
        <pc:spChg chg="mod">
          <ac:chgData name="Kulinich Bohdan" userId="48e65c9f34e137d0" providerId="LiveId" clId="{EFC2DDD0-624D-46AA-B296-7D628EB9E316}" dt="2019-10-09T18:04:07.582" v="1330" actId="20577"/>
          <ac:spMkLst>
            <pc:docMk/>
            <pc:sldMk cId="2224457566" sldId="314"/>
            <ac:spMk id="20" creationId="{00000000-0000-0000-0000-000000000000}"/>
          </ac:spMkLst>
        </pc:spChg>
      </pc:sldChg>
      <pc:sldChg chg="addSp delSp modSp modTransition delAnim modAnim">
        <pc:chgData name="Kulinich Bohdan" userId="48e65c9f34e137d0" providerId="LiveId" clId="{EFC2DDD0-624D-46AA-B296-7D628EB9E316}" dt="2019-10-08T04:45:18.771" v="1267"/>
        <pc:sldMkLst>
          <pc:docMk/>
          <pc:sldMk cId="1811028756" sldId="317"/>
        </pc:sldMkLst>
        <pc:spChg chg="del mod">
          <ac:chgData name="Kulinich Bohdan" userId="48e65c9f34e137d0" providerId="LiveId" clId="{EFC2DDD0-624D-46AA-B296-7D628EB9E316}" dt="2019-10-07T21:24:32.095" v="1045" actId="478"/>
          <ac:spMkLst>
            <pc:docMk/>
            <pc:sldMk cId="1811028756" sldId="317"/>
            <ac:spMk id="9" creationId="{00000000-0000-0000-0000-000000000000}"/>
          </ac:spMkLst>
        </pc:spChg>
        <pc:spChg chg="del">
          <ac:chgData name="Kulinich Bohdan" userId="48e65c9f34e137d0" providerId="LiveId" clId="{EFC2DDD0-624D-46AA-B296-7D628EB9E316}" dt="2019-10-07T21:12:22.203" v="825" actId="478"/>
          <ac:spMkLst>
            <pc:docMk/>
            <pc:sldMk cId="1811028756" sldId="317"/>
            <ac:spMk id="10" creationId="{0266D05C-C23E-4D18-8AFC-0ADDAEEE75EB}"/>
          </ac:spMkLst>
        </pc:spChg>
        <pc:spChg chg="del">
          <ac:chgData name="Kulinich Bohdan" userId="48e65c9f34e137d0" providerId="LiveId" clId="{EFC2DDD0-624D-46AA-B296-7D628EB9E316}" dt="2019-10-07T21:12:01.568" v="813" actId="478"/>
          <ac:spMkLst>
            <pc:docMk/>
            <pc:sldMk cId="1811028756" sldId="317"/>
            <ac:spMk id="11" creationId="{8918E6E3-9553-4C4A-9E57-B18EA877BBC9}"/>
          </ac:spMkLst>
        </pc:spChg>
        <pc:spChg chg="add del mod topLvl">
          <ac:chgData name="Kulinich Bohdan" userId="48e65c9f34e137d0" providerId="LiveId" clId="{EFC2DDD0-624D-46AA-B296-7D628EB9E316}" dt="2019-10-08T04:12:52.999" v="1160" actId="478"/>
          <ac:spMkLst>
            <pc:docMk/>
            <pc:sldMk cId="1811028756" sldId="317"/>
            <ac:spMk id="12" creationId="{3C88D323-BCA1-4E1E-9E2B-2FD74B4D870A}"/>
          </ac:spMkLst>
        </pc:spChg>
        <pc:spChg chg="del">
          <ac:chgData name="Kulinich Bohdan" userId="48e65c9f34e137d0" providerId="LiveId" clId="{EFC2DDD0-624D-46AA-B296-7D628EB9E316}" dt="2019-10-07T21:12:08.151" v="815" actId="478"/>
          <ac:spMkLst>
            <pc:docMk/>
            <pc:sldMk cId="1811028756" sldId="317"/>
            <ac:spMk id="13" creationId="{1EEAB063-2E3B-43BE-ABCC-BA55F7EF6FC9}"/>
          </ac:spMkLst>
        </pc:spChg>
        <pc:spChg chg="add del mod topLvl">
          <ac:chgData name="Kulinich Bohdan" userId="48e65c9f34e137d0" providerId="LiveId" clId="{EFC2DDD0-624D-46AA-B296-7D628EB9E316}" dt="2019-10-08T04:13:19.511" v="1168" actId="478"/>
          <ac:spMkLst>
            <pc:docMk/>
            <pc:sldMk cId="1811028756" sldId="317"/>
            <ac:spMk id="13" creationId="{C7C86365-ADCE-4018-9A81-7BC048633478}"/>
          </ac:spMkLst>
        </pc:spChg>
        <pc:spChg chg="del">
          <ac:chgData name="Kulinich Bohdan" userId="48e65c9f34e137d0" providerId="LiveId" clId="{EFC2DDD0-624D-46AA-B296-7D628EB9E316}" dt="2019-10-07T21:12:12.341" v="819" actId="478"/>
          <ac:spMkLst>
            <pc:docMk/>
            <pc:sldMk cId="1811028756" sldId="317"/>
            <ac:spMk id="14" creationId="{3C5A5C69-4D6C-4213-9321-19D0FA4FA1EC}"/>
          </ac:spMkLst>
        </pc:spChg>
        <pc:spChg chg="mod topLvl">
          <ac:chgData name="Kulinich Bohdan" userId="48e65c9f34e137d0" providerId="LiveId" clId="{EFC2DDD0-624D-46AA-B296-7D628EB9E316}" dt="2019-10-08T04:09:50.563" v="1104" actId="165"/>
          <ac:spMkLst>
            <pc:docMk/>
            <pc:sldMk cId="1811028756" sldId="317"/>
            <ac:spMk id="14" creationId="{C50E960A-902C-4F06-B424-C7A37B2DF22C}"/>
          </ac:spMkLst>
        </pc:spChg>
        <pc:spChg chg="add del mod topLvl">
          <ac:chgData name="Kulinich Bohdan" userId="48e65c9f34e137d0" providerId="LiveId" clId="{EFC2DDD0-624D-46AA-B296-7D628EB9E316}" dt="2019-10-08T04:13:09.575" v="1165" actId="478"/>
          <ac:spMkLst>
            <pc:docMk/>
            <pc:sldMk cId="1811028756" sldId="317"/>
            <ac:spMk id="15" creationId="{84282C29-3711-4324-BF57-6CA86425273D}"/>
          </ac:spMkLst>
        </pc:spChg>
        <pc:spChg chg="del">
          <ac:chgData name="Kulinich Bohdan" userId="48e65c9f34e137d0" providerId="LiveId" clId="{EFC2DDD0-624D-46AA-B296-7D628EB9E316}" dt="2019-10-07T21:12:18.616" v="823" actId="478"/>
          <ac:spMkLst>
            <pc:docMk/>
            <pc:sldMk cId="1811028756" sldId="317"/>
            <ac:spMk id="15" creationId="{EDD46222-E72F-415D-8CCF-0C7DEBEAF111}"/>
          </ac:spMkLst>
        </pc:spChg>
        <pc:spChg chg="add del mod topLvl">
          <ac:chgData name="Kulinich Bohdan" userId="48e65c9f34e137d0" providerId="LiveId" clId="{EFC2DDD0-624D-46AA-B296-7D628EB9E316}" dt="2019-10-08T04:12:48.421" v="1159" actId="478"/>
          <ac:spMkLst>
            <pc:docMk/>
            <pc:sldMk cId="1811028756" sldId="317"/>
            <ac:spMk id="16" creationId="{10B55050-9C57-4022-87DD-18F6F4AB037D}"/>
          </ac:spMkLst>
        </pc:spChg>
        <pc:spChg chg="del">
          <ac:chgData name="Kulinich Bohdan" userId="48e65c9f34e137d0" providerId="LiveId" clId="{EFC2DDD0-624D-46AA-B296-7D628EB9E316}" dt="2019-10-07T21:12:11.092" v="818" actId="478"/>
          <ac:spMkLst>
            <pc:docMk/>
            <pc:sldMk cId="1811028756" sldId="317"/>
            <ac:spMk id="16" creationId="{4DC026E3-6766-41A3-A6B5-1B8781D1CB26}"/>
          </ac:spMkLst>
        </pc:spChg>
        <pc:spChg chg="add del mod topLvl">
          <ac:chgData name="Kulinich Bohdan" userId="48e65c9f34e137d0" providerId="LiveId" clId="{EFC2DDD0-624D-46AA-B296-7D628EB9E316}" dt="2019-10-08T04:12:58.108" v="1161" actId="478"/>
          <ac:spMkLst>
            <pc:docMk/>
            <pc:sldMk cId="1811028756" sldId="317"/>
            <ac:spMk id="17" creationId="{9BEC1DBA-45E6-4618-8FA8-F3C210BA100E}"/>
          </ac:spMkLst>
        </pc:spChg>
        <pc:spChg chg="del">
          <ac:chgData name="Kulinich Bohdan" userId="48e65c9f34e137d0" providerId="LiveId" clId="{EFC2DDD0-624D-46AA-B296-7D628EB9E316}" dt="2019-10-07T21:12:09.542" v="817" actId="478"/>
          <ac:spMkLst>
            <pc:docMk/>
            <pc:sldMk cId="1811028756" sldId="317"/>
            <ac:spMk id="18" creationId="{F91EBFAF-88A2-474B-9348-FC82A0FC74DE}"/>
          </ac:spMkLst>
        </pc:spChg>
        <pc:spChg chg="del">
          <ac:chgData name="Kulinich Bohdan" userId="48e65c9f34e137d0" providerId="LiveId" clId="{EFC2DDD0-624D-46AA-B296-7D628EB9E316}" dt="2019-10-07T21:12:21.416" v="824" actId="478"/>
          <ac:spMkLst>
            <pc:docMk/>
            <pc:sldMk cId="1811028756" sldId="317"/>
            <ac:spMk id="19" creationId="{06BD2B7A-AA37-49A5-B70A-E67AF5FB19E1}"/>
          </ac:spMkLst>
        </pc:spChg>
        <pc:spChg chg="mod ord">
          <ac:chgData name="Kulinich Bohdan" userId="48e65c9f34e137d0" providerId="LiveId" clId="{EFC2DDD0-624D-46AA-B296-7D628EB9E316}" dt="2019-10-08T04:08:45.135" v="1100" actId="167"/>
          <ac:spMkLst>
            <pc:docMk/>
            <pc:sldMk cId="1811028756" sldId="317"/>
            <ac:spMk id="20" creationId="{00000000-0000-0000-0000-000000000000}"/>
          </ac:spMkLst>
        </pc:spChg>
        <pc:spChg chg="add del mod topLvl">
          <ac:chgData name="Kulinich Bohdan" userId="48e65c9f34e137d0" providerId="LiveId" clId="{EFC2DDD0-624D-46AA-B296-7D628EB9E316}" dt="2019-10-08T04:13:04.668" v="1164" actId="478"/>
          <ac:spMkLst>
            <pc:docMk/>
            <pc:sldMk cId="1811028756" sldId="317"/>
            <ac:spMk id="21" creationId="{D5ED22AC-5DB3-4BE4-807D-6A1CEFE64107}"/>
          </ac:spMkLst>
        </pc:spChg>
        <pc:spChg chg="del">
          <ac:chgData name="Kulinich Bohdan" userId="48e65c9f34e137d0" providerId="LiveId" clId="{EFC2DDD0-624D-46AA-B296-7D628EB9E316}" dt="2019-10-07T21:12:17.354" v="822" actId="478"/>
          <ac:spMkLst>
            <pc:docMk/>
            <pc:sldMk cId="1811028756" sldId="317"/>
            <ac:spMk id="21" creationId="{FAF8A020-5613-4BF1-857D-0300A64C23DC}"/>
          </ac:spMkLst>
        </pc:spChg>
        <pc:spChg chg="del">
          <ac:chgData name="Kulinich Bohdan" userId="48e65c9f34e137d0" providerId="LiveId" clId="{EFC2DDD0-624D-46AA-B296-7D628EB9E316}" dt="2019-10-07T21:12:04.224" v="814" actId="478"/>
          <ac:spMkLst>
            <pc:docMk/>
            <pc:sldMk cId="1811028756" sldId="317"/>
            <ac:spMk id="22" creationId="{017290A5-BB4C-4A8D-BAC2-47CE69491DD7}"/>
          </ac:spMkLst>
        </pc:spChg>
        <pc:spChg chg="add del mod topLvl">
          <ac:chgData name="Kulinich Bohdan" userId="48e65c9f34e137d0" providerId="LiveId" clId="{EFC2DDD0-624D-46AA-B296-7D628EB9E316}" dt="2019-10-08T04:13:11.807" v="1167" actId="478"/>
          <ac:spMkLst>
            <pc:docMk/>
            <pc:sldMk cId="1811028756" sldId="317"/>
            <ac:spMk id="22" creationId="{F01B8380-BF9F-4CBE-950D-9B657FE2263D}"/>
          </ac:spMkLst>
        </pc:spChg>
        <pc:spChg chg="add del mod topLvl">
          <ac:chgData name="Kulinich Bohdan" userId="48e65c9f34e137d0" providerId="LiveId" clId="{EFC2DDD0-624D-46AA-B296-7D628EB9E316}" dt="2019-10-08T04:13:00.764" v="1162" actId="478"/>
          <ac:spMkLst>
            <pc:docMk/>
            <pc:sldMk cId="1811028756" sldId="317"/>
            <ac:spMk id="23" creationId="{DB56354D-F8BF-42F7-AC74-66AE86EB54CB}"/>
          </ac:spMkLst>
        </pc:spChg>
        <pc:spChg chg="add mod">
          <ac:chgData name="Kulinich Bohdan" userId="48e65c9f34e137d0" providerId="LiveId" clId="{EFC2DDD0-624D-46AA-B296-7D628EB9E316}" dt="2019-10-08T04:09:29.235" v="1103" actId="1076"/>
          <ac:spMkLst>
            <pc:docMk/>
            <pc:sldMk cId="1811028756" sldId="317"/>
            <ac:spMk id="24" creationId="{81EBF473-4F6C-4A2F-9841-5A47994593FA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6" creationId="{A3FBC61D-3F9F-4268-865F-E7ECA40F3DC8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7" creationId="{3EFBF8D1-3799-4327-93DB-2F2190DC2FE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28" creationId="{9C2CE016-23E0-47C6-A794-3FC82AAA9F0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0" creationId="{BE3CD5C1-B005-467C-99B5-557AAE933366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1" creationId="{489A4D49-B75F-4EF5-8503-22A61785D2FF}"/>
          </ac:spMkLst>
        </pc:spChg>
        <pc:spChg chg="add del">
          <ac:chgData name="Kulinich Bohdan" userId="48e65c9f34e137d0" providerId="LiveId" clId="{EFC2DDD0-624D-46AA-B296-7D628EB9E316}" dt="2019-10-08T04:14:42.378" v="1176"/>
          <ac:spMkLst>
            <pc:docMk/>
            <pc:sldMk cId="1811028756" sldId="317"/>
            <ac:spMk id="32" creationId="{A4EFBBC4-7E36-4B75-B490-020C129681EB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4" creationId="{9C8B5573-86BA-4670-9C4A-BD2360C2A8FB}"/>
          </ac:spMkLst>
        </pc:spChg>
        <pc:spChg chg="del mod">
          <ac:chgData name="Kulinich Bohdan" userId="48e65c9f34e137d0" providerId="LiveId" clId="{EFC2DDD0-624D-46AA-B296-7D628EB9E316}" dt="2019-10-08T04:05:50.560" v="1073" actId="478"/>
          <ac:spMkLst>
            <pc:docMk/>
            <pc:sldMk cId="1811028756" sldId="317"/>
            <ac:spMk id="35" creationId="{00000000-0000-0000-0000-000000000000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6" creationId="{C440FD45-EC77-40FF-9F23-EFF6BE828F6E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7" creationId="{D7EA0A17-8502-4B7D-A51A-8B192B24A149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38" creationId="{0FB49204-DD9C-44DD-A283-E8384A624302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1" creationId="{FD0F674B-E1FA-4BBB-B6C9-55A192B30076}"/>
          </ac:spMkLst>
        </pc:spChg>
        <pc:spChg chg="add mod">
          <ac:chgData name="Kulinich Bohdan" userId="48e65c9f34e137d0" providerId="LiveId" clId="{EFC2DDD0-624D-46AA-B296-7D628EB9E316}" dt="2019-10-08T04:16:17.843" v="1183" actId="1076"/>
          <ac:spMkLst>
            <pc:docMk/>
            <pc:sldMk cId="1811028756" sldId="317"/>
            <ac:spMk id="42" creationId="{4EBCD961-21F6-4963-892A-804C444E3BA4}"/>
          </ac:spMkLst>
        </pc:spChg>
        <pc:spChg chg="add mod">
          <ac:chgData name="Kulinich Bohdan" userId="48e65c9f34e137d0" providerId="LiveId" clId="{EFC2DDD0-624D-46AA-B296-7D628EB9E316}" dt="2019-10-08T04:28:52.414" v="1185" actId="1076"/>
          <ac:spMkLst>
            <pc:docMk/>
            <pc:sldMk cId="1811028756" sldId="317"/>
            <ac:spMk id="43" creationId="{CB5C657B-8580-4B48-8CBB-FD10DE4FA9E3}"/>
          </ac:spMkLst>
        </pc:spChg>
        <pc:spChg chg="add mod">
          <ac:chgData name="Kulinich Bohdan" userId="48e65c9f34e137d0" providerId="LiveId" clId="{EFC2DDD0-624D-46AA-B296-7D628EB9E316}" dt="2019-10-08T04:33:44.935" v="1238" actId="14100"/>
          <ac:spMkLst>
            <pc:docMk/>
            <pc:sldMk cId="1811028756" sldId="317"/>
            <ac:spMk id="44" creationId="{7F990361-08D4-434C-97E4-490414C65896}"/>
          </ac:spMkLst>
        </pc:spChg>
        <pc:spChg chg="add mod">
          <ac:chgData name="Kulinich Bohdan" userId="48e65c9f34e137d0" providerId="LiveId" clId="{EFC2DDD0-624D-46AA-B296-7D628EB9E316}" dt="2019-10-08T04:36:13.938" v="1243" actId="207"/>
          <ac:spMkLst>
            <pc:docMk/>
            <pc:sldMk cId="1811028756" sldId="317"/>
            <ac:spMk id="45" creationId="{74C456F7-5441-49E0-88E5-6DA4FF343164}"/>
          </ac:spMkLst>
        </pc:spChg>
        <pc:grpChg chg="add del mod">
          <ac:chgData name="Kulinich Bohdan" userId="48e65c9f34e137d0" providerId="LiveId" clId="{EFC2DDD0-624D-46AA-B296-7D628EB9E316}" dt="2019-10-08T04:09:50.563" v="1104" actId="165"/>
          <ac:grpSpMkLst>
            <pc:docMk/>
            <pc:sldMk cId="1811028756" sldId="317"/>
            <ac:grpSpMk id="9" creationId="{2AE1ABB6-DF77-42E9-B320-50FD3B9CEAD2}"/>
          </ac:grpSpMkLst>
        </pc:grpChg>
        <pc:picChg chg="add del mod ord">
          <ac:chgData name="Kulinich Bohdan" userId="48e65c9f34e137d0" providerId="LiveId" clId="{EFC2DDD0-624D-46AA-B296-7D628EB9E316}" dt="2019-10-08T04:44:23.475" v="1253" actId="478"/>
          <ac:picMkLst>
            <pc:docMk/>
            <pc:sldMk cId="1811028756" sldId="317"/>
            <ac:picMk id="2" creationId="{00000000-0000-0000-0000-000000000000}"/>
          </ac:picMkLst>
        </pc:picChg>
        <pc:picChg chg="add mod">
          <ac:chgData name="Kulinich Bohdan" userId="48e65c9f34e137d0" providerId="LiveId" clId="{EFC2DDD0-624D-46AA-B296-7D628EB9E316}" dt="2019-10-08T04:44:37.337" v="1255" actId="1076"/>
          <ac:picMkLst>
            <pc:docMk/>
            <pc:sldMk cId="1811028756" sldId="317"/>
            <ac:picMk id="6" creationId="{B0829AD7-CCB7-4AD6-9D42-0BA7907406F0}"/>
          </ac:picMkLst>
        </pc:picChg>
        <pc:picChg chg="add del mod topLvl">
          <ac:chgData name="Kulinich Bohdan" userId="48e65c9f34e137d0" providerId="LiveId" clId="{EFC2DDD0-624D-46AA-B296-7D628EB9E316}" dt="2019-10-08T04:12:46.221" v="1158" actId="478"/>
          <ac:picMkLst>
            <pc:docMk/>
            <pc:sldMk cId="1811028756" sldId="317"/>
            <ac:picMk id="10" creationId="{64E90EC1-AE92-4261-B448-16F325545D49}"/>
          </ac:picMkLst>
        </pc:picChg>
        <pc:picChg chg="del mod topLvl">
          <ac:chgData name="Kulinich Bohdan" userId="48e65c9f34e137d0" providerId="LiveId" clId="{EFC2DDD0-624D-46AA-B296-7D628EB9E316}" dt="2019-10-08T04:12:45.102" v="1157" actId="478"/>
          <ac:picMkLst>
            <pc:docMk/>
            <pc:sldMk cId="1811028756" sldId="317"/>
            <ac:picMk id="11" creationId="{5403D2D7-4637-494F-8E62-AF5FC5BAA374}"/>
          </ac:picMkLst>
        </pc:picChg>
        <pc:picChg chg="add del">
          <ac:chgData name="Kulinich Bohdan" userId="48e65c9f34e137d0" providerId="LiveId" clId="{EFC2DDD0-624D-46AA-B296-7D628EB9E316}" dt="2019-10-08T04:14:42.378" v="1176"/>
          <ac:picMkLst>
            <pc:docMk/>
            <pc:sldMk cId="1811028756" sldId="317"/>
            <ac:picMk id="25" creationId="{33AF76A6-F4D8-4173-9324-8417F82B1A0C}"/>
          </ac:picMkLst>
        </pc:picChg>
        <pc:picChg chg="add mod">
          <ac:chgData name="Kulinich Bohdan" userId="48e65c9f34e137d0" providerId="LiveId" clId="{EFC2DDD0-624D-46AA-B296-7D628EB9E316}" dt="2019-10-08T04:16:17.843" v="1183" actId="1076"/>
          <ac:picMkLst>
            <pc:docMk/>
            <pc:sldMk cId="1811028756" sldId="317"/>
            <ac:picMk id="33" creationId="{7AD4B49A-E49D-42CC-8CD1-29DA7AE7AFDF}"/>
          </ac:picMkLst>
        </pc:picChg>
        <pc:cxnChg chg="del">
          <ac:chgData name="Kulinich Bohdan" userId="48e65c9f34e137d0" providerId="LiveId" clId="{EFC2DDD0-624D-46AA-B296-7D628EB9E316}" dt="2019-10-07T21:12:13.255" v="820" actId="478"/>
          <ac:cxnSpMkLst>
            <pc:docMk/>
            <pc:sldMk cId="1811028756" sldId="317"/>
            <ac:cxnSpMk id="6" creationId="{997D3FFB-9BA6-441B-8EDD-7FB66D225BA4}"/>
          </ac:cxnSpMkLst>
        </pc:cxnChg>
        <pc:cxnChg chg="del">
          <ac:chgData name="Kulinich Bohdan" userId="48e65c9f34e137d0" providerId="LiveId" clId="{EFC2DDD0-624D-46AA-B296-7D628EB9E316}" dt="2019-10-07T21:12:08.860" v="816" actId="478"/>
          <ac:cxnSpMkLst>
            <pc:docMk/>
            <pc:sldMk cId="1811028756" sldId="317"/>
            <ac:cxnSpMk id="17" creationId="{A55CA4CF-9FD5-4177-BF66-DF40AA4B28DD}"/>
          </ac:cxnSpMkLst>
        </pc:cxnChg>
        <pc:cxnChg chg="add del mod topLvl">
          <ac:chgData name="Kulinich Bohdan" userId="48e65c9f34e137d0" providerId="LiveId" clId="{EFC2DDD0-624D-46AA-B296-7D628EB9E316}" dt="2019-10-08T04:13:10.436" v="1166" actId="478"/>
          <ac:cxnSpMkLst>
            <pc:docMk/>
            <pc:sldMk cId="1811028756" sldId="317"/>
            <ac:cxnSpMk id="18" creationId="{99570AE5-87B5-43EF-9207-6321392A2151}"/>
          </ac:cxnSpMkLst>
        </pc:cxnChg>
        <pc:cxnChg chg="add del mod topLvl">
          <ac:chgData name="Kulinich Bohdan" userId="48e65c9f34e137d0" providerId="LiveId" clId="{EFC2DDD0-624D-46AA-B296-7D628EB9E316}" dt="2019-10-08T04:13:02.116" v="1163" actId="478"/>
          <ac:cxnSpMkLst>
            <pc:docMk/>
            <pc:sldMk cId="1811028756" sldId="317"/>
            <ac:cxnSpMk id="19" creationId="{851D50D3-5CF2-492B-90CB-C988209F5F06}"/>
          </ac:cxnSpMkLst>
        </pc:cxnChg>
        <pc:cxnChg chg="add del">
          <ac:chgData name="Kulinich Bohdan" userId="48e65c9f34e137d0" providerId="LiveId" clId="{EFC2DDD0-624D-46AA-B296-7D628EB9E316}" dt="2019-10-08T04:14:42.378" v="1176"/>
          <ac:cxnSpMkLst>
            <pc:docMk/>
            <pc:sldMk cId="1811028756" sldId="317"/>
            <ac:cxnSpMk id="29" creationId="{0A3D3068-A8F8-4815-A8A5-F61F4C252EE3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39" creationId="{B6D35699-71D4-4B30-A95C-65178B019887}"/>
          </ac:cxnSpMkLst>
        </pc:cxnChg>
        <pc:cxnChg chg="add mod">
          <ac:chgData name="Kulinich Bohdan" userId="48e65c9f34e137d0" providerId="LiveId" clId="{EFC2DDD0-624D-46AA-B296-7D628EB9E316}" dt="2019-10-08T04:16:17.843" v="1183" actId="1076"/>
          <ac:cxnSpMkLst>
            <pc:docMk/>
            <pc:sldMk cId="1811028756" sldId="317"/>
            <ac:cxnSpMk id="40" creationId="{C967301F-BF40-4024-8368-59DBA4692FB5}"/>
          </ac:cxnSpMkLst>
        </pc:cxnChg>
      </pc:sldChg>
      <pc:sldChg chg="addSp delSp modSp add delAnim modAnim">
        <pc:chgData name="Kulinich Bohdan" userId="48e65c9f34e137d0" providerId="LiveId" clId="{EFC2DDD0-624D-46AA-B296-7D628EB9E316}" dt="2019-10-04T04:47:09.466" v="288" actId="14100"/>
        <pc:sldMkLst>
          <pc:docMk/>
          <pc:sldMk cId="2517264251" sldId="322"/>
        </pc:sldMkLst>
        <pc:spChg chg="add mod">
          <ac:chgData name="Kulinich Bohdan" userId="48e65c9f34e137d0" providerId="LiveId" clId="{EFC2DDD0-624D-46AA-B296-7D628EB9E316}" dt="2019-10-04T04:46:21.521" v="285" actId="1076"/>
          <ac:spMkLst>
            <pc:docMk/>
            <pc:sldMk cId="2517264251" sldId="322"/>
            <ac:spMk id="17" creationId="{659C50F5-84F4-46B6-BC15-73342E0F87B9}"/>
          </ac:spMkLst>
        </pc:spChg>
        <pc:spChg chg="mod">
          <ac:chgData name="Kulinich Bohdan" userId="48e65c9f34e137d0" providerId="LiveId" clId="{EFC2DDD0-624D-46AA-B296-7D628EB9E316}" dt="2019-10-04T04:39:56.891" v="221" actId="114"/>
          <ac:spMkLst>
            <pc:docMk/>
            <pc:sldMk cId="2517264251" sldId="322"/>
            <ac:spMk id="28" creationId="{D59F3EB7-5D09-434B-A9FB-F02291B9166B}"/>
          </ac:spMkLst>
        </pc:spChg>
        <pc:spChg chg="mod">
          <ac:chgData name="Kulinich Bohdan" userId="48e65c9f34e137d0" providerId="LiveId" clId="{EFC2DDD0-624D-46AA-B296-7D628EB9E316}" dt="2019-10-04T04:40:27.519" v="227" actId="114"/>
          <ac:spMkLst>
            <pc:docMk/>
            <pc:sldMk cId="2517264251" sldId="322"/>
            <ac:spMk id="29" creationId="{7547327A-0D29-4BB9-8DBC-EBC754DC2920}"/>
          </ac:spMkLst>
        </pc:spChg>
        <pc:spChg chg="mod">
          <ac:chgData name="Kulinich Bohdan" userId="48e65c9f34e137d0" providerId="LiveId" clId="{EFC2DDD0-624D-46AA-B296-7D628EB9E316}" dt="2019-10-04T04:41:08.693" v="233" actId="114"/>
          <ac:spMkLst>
            <pc:docMk/>
            <pc:sldMk cId="2517264251" sldId="322"/>
            <ac:spMk id="30" creationId="{65193058-8E30-46AD-82CF-29B1215956AB}"/>
          </ac:spMkLst>
        </pc:spChg>
        <pc:spChg chg="mod">
          <ac:chgData name="Kulinich Bohdan" userId="48e65c9f34e137d0" providerId="LiveId" clId="{EFC2DDD0-624D-46AA-B296-7D628EB9E316}" dt="2019-10-04T04:42:31.821" v="247" actId="1076"/>
          <ac:spMkLst>
            <pc:docMk/>
            <pc:sldMk cId="2517264251" sldId="322"/>
            <ac:spMk id="31" creationId="{2C3C374A-2B49-4101-BD56-73CDA5E7FE71}"/>
          </ac:spMkLst>
        </pc:spChg>
        <pc:spChg chg="mod">
          <ac:chgData name="Kulinich Bohdan" userId="48e65c9f34e137d0" providerId="LiveId" clId="{EFC2DDD0-624D-46AA-B296-7D628EB9E316}" dt="2019-10-04T04:43:48.572" v="254" actId="114"/>
          <ac:spMkLst>
            <pc:docMk/>
            <pc:sldMk cId="2517264251" sldId="322"/>
            <ac:spMk id="32" creationId="{3C4576C8-1987-41BD-B476-3905075F4EC3}"/>
          </ac:spMkLst>
        </pc:spChg>
        <pc:spChg chg="mod">
          <ac:chgData name="Kulinich Bohdan" userId="48e65c9f34e137d0" providerId="LiveId" clId="{EFC2DDD0-624D-46AA-B296-7D628EB9E316}" dt="2019-10-04T04:44:20.552" v="261" actId="1076"/>
          <ac:spMkLst>
            <pc:docMk/>
            <pc:sldMk cId="2517264251" sldId="322"/>
            <ac:spMk id="33" creationId="{66D8642C-802F-4F00-A874-279098021FBC}"/>
          </ac:spMkLst>
        </pc:spChg>
        <pc:spChg chg="del">
          <ac:chgData name="Kulinich Bohdan" userId="48e65c9f34e137d0" providerId="LiveId" clId="{EFC2DDD0-624D-46AA-B296-7D628EB9E316}" dt="2019-10-04T04:42:40.058" v="248" actId="478"/>
          <ac:spMkLst>
            <pc:docMk/>
            <pc:sldMk cId="2517264251" sldId="322"/>
            <ac:spMk id="34" creationId="{C42B1CB4-0016-43A9-88EB-0C3FA258581C}"/>
          </ac:spMkLst>
        </pc:spChg>
        <pc:spChg chg="mod">
          <ac:chgData name="Kulinich Bohdan" userId="48e65c9f34e137d0" providerId="LiveId" clId="{EFC2DDD0-624D-46AA-B296-7D628EB9E316}" dt="2019-10-04T04:47:09.466" v="288" actId="14100"/>
          <ac:spMkLst>
            <pc:docMk/>
            <pc:sldMk cId="2517264251" sldId="322"/>
            <ac:spMk id="35" creationId="{BBB8D714-D34C-4335-B870-2FCCEAB746E7}"/>
          </ac:spMkLst>
        </pc:spChg>
        <pc:spChg chg="mod">
          <ac:chgData name="Kulinich Bohdan" userId="48e65c9f34e137d0" providerId="LiveId" clId="{EFC2DDD0-624D-46AA-B296-7D628EB9E316}" dt="2019-10-04T04:44:57.350" v="268" actId="114"/>
          <ac:spMkLst>
            <pc:docMk/>
            <pc:sldMk cId="2517264251" sldId="322"/>
            <ac:spMk id="37" creationId="{62AE52DF-5226-4A27-82C1-ABDCF2AF8F22}"/>
          </ac:spMkLst>
        </pc:spChg>
        <pc:spChg chg="mod">
          <ac:chgData name="Kulinich Bohdan" userId="48e65c9f34e137d0" providerId="LiveId" clId="{EFC2DDD0-624D-46AA-B296-7D628EB9E316}" dt="2019-10-04T04:45:25.867" v="275" actId="1076"/>
          <ac:spMkLst>
            <pc:docMk/>
            <pc:sldMk cId="2517264251" sldId="322"/>
            <ac:spMk id="38" creationId="{7FD59854-E8CB-4A61-8095-8E1BC4E6AC5D}"/>
          </ac:spMkLst>
        </pc:spChg>
      </pc:sldChg>
      <pc:sldChg chg="addSp delSp modSp modAnim">
        <pc:chgData name="Kulinich Bohdan" userId="48e65c9f34e137d0" providerId="LiveId" clId="{EFC2DDD0-624D-46AA-B296-7D628EB9E316}" dt="2019-10-07T18:47:06.866" v="721"/>
        <pc:sldMkLst>
          <pc:docMk/>
          <pc:sldMk cId="3551227057" sldId="323"/>
        </pc:sldMkLst>
        <pc:spChg chg="mod">
          <ac:chgData name="Kulinich Bohdan" userId="48e65c9f34e137d0" providerId="LiveId" clId="{EFC2DDD0-624D-46AA-B296-7D628EB9E316}" dt="2019-10-07T18:23:47.871" v="620" actId="20577"/>
          <ac:spMkLst>
            <pc:docMk/>
            <pc:sldMk cId="3551227057" sldId="323"/>
            <ac:spMk id="4" creationId="{00000000-0000-0000-0000-000000000000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9" creationId="{45A45BE9-FC06-4A6E-99B7-C2644DC0256B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11" creationId="{DF79B66C-5BAC-492F-9390-6938C541618F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12" creationId="{3E09600B-EC73-4BF5-9F43-A338920D338F}"/>
          </ac:spMkLst>
        </pc:spChg>
        <pc:spChg chg="mod topLvl">
          <ac:chgData name="Kulinich Bohdan" userId="48e65c9f34e137d0" providerId="LiveId" clId="{EFC2DDD0-624D-46AA-B296-7D628EB9E316}" dt="2019-10-07T18:46:18.509" v="703" actId="165"/>
          <ac:spMkLst>
            <pc:docMk/>
            <pc:sldMk cId="3551227057" sldId="323"/>
            <ac:spMk id="20" creationId="{04510938-D4E9-42D6-AF91-91239165BF40}"/>
          </ac:spMkLst>
        </pc:spChg>
        <pc:spChg chg="mod topLvl">
          <ac:chgData name="Kulinich Bohdan" userId="48e65c9f34e137d0" providerId="LiveId" clId="{EFC2DDD0-624D-46AA-B296-7D628EB9E316}" dt="2019-10-07T18:44:04.312" v="664" actId="165"/>
          <ac:spMkLst>
            <pc:docMk/>
            <pc:sldMk cId="3551227057" sldId="323"/>
            <ac:spMk id="27" creationId="{6112F3C0-430C-4B91-AB0F-110579CC777B}"/>
          </ac:spMkLst>
        </pc:spChg>
        <pc:spChg chg="mod topLvl">
          <ac:chgData name="Kulinich Bohdan" userId="48e65c9f34e137d0" providerId="LiveId" clId="{EFC2DDD0-624D-46AA-B296-7D628EB9E316}" dt="2019-10-07T18:45:17.565" v="685" actId="165"/>
          <ac:spMkLst>
            <pc:docMk/>
            <pc:sldMk cId="3551227057" sldId="323"/>
            <ac:spMk id="28" creationId="{54E805C4-D67D-421C-8149-675C73BE82DE}"/>
          </ac:spMkLst>
        </pc:spChg>
        <pc:grpChg chg="add del mod">
          <ac:chgData name="Kulinich Bohdan" userId="48e65c9f34e137d0" providerId="LiveId" clId="{EFC2DDD0-624D-46AA-B296-7D628EB9E316}" dt="2019-10-07T18:44:04.312" v="664" actId="165"/>
          <ac:grpSpMkLst>
            <pc:docMk/>
            <pc:sldMk cId="3551227057" sldId="323"/>
            <ac:grpSpMk id="2" creationId="{1E9804A6-1283-4CA4-B424-97590642BB2C}"/>
          </ac:grpSpMkLst>
        </pc:grpChg>
        <pc:grpChg chg="add del mod">
          <ac:chgData name="Kulinich Bohdan" userId="48e65c9f34e137d0" providerId="LiveId" clId="{EFC2DDD0-624D-46AA-B296-7D628EB9E316}" dt="2019-10-07T18:45:17.565" v="685" actId="165"/>
          <ac:grpSpMkLst>
            <pc:docMk/>
            <pc:sldMk cId="3551227057" sldId="323"/>
            <ac:grpSpMk id="5" creationId="{5579CCB1-A94A-4CEC-B619-804FCC97E4B8}"/>
          </ac:grpSpMkLst>
        </pc:grpChg>
        <pc:grpChg chg="add del mod">
          <ac:chgData name="Kulinich Bohdan" userId="48e65c9f34e137d0" providerId="LiveId" clId="{EFC2DDD0-624D-46AA-B296-7D628EB9E316}" dt="2019-10-07T18:46:18.509" v="703" actId="165"/>
          <ac:grpSpMkLst>
            <pc:docMk/>
            <pc:sldMk cId="3551227057" sldId="323"/>
            <ac:grpSpMk id="7" creationId="{2A5C886D-B8A1-482D-8FAA-D8E05D4CFD79}"/>
          </ac:grpSpMkLst>
        </pc:grpChg>
        <pc:picChg chg="mod topLvl">
          <ac:chgData name="Kulinich Bohdan" userId="48e65c9f34e137d0" providerId="LiveId" clId="{EFC2DDD0-624D-46AA-B296-7D628EB9E316}" dt="2019-10-07T18:44:04.312" v="664" actId="165"/>
          <ac:picMkLst>
            <pc:docMk/>
            <pc:sldMk cId="3551227057" sldId="323"/>
            <ac:picMk id="6" creationId="{7F5A5FB1-5466-44AB-8FA9-9AC75B03AF69}"/>
          </ac:picMkLst>
        </pc:picChg>
        <pc:picChg chg="mod topLvl">
          <ac:chgData name="Kulinich Bohdan" userId="48e65c9f34e137d0" providerId="LiveId" clId="{EFC2DDD0-624D-46AA-B296-7D628EB9E316}" dt="2019-10-07T18:45:17.565" v="685" actId="165"/>
          <ac:picMkLst>
            <pc:docMk/>
            <pc:sldMk cId="3551227057" sldId="323"/>
            <ac:picMk id="14" creationId="{7C639006-00E4-4F14-85AA-4BAFC23477BF}"/>
          </ac:picMkLst>
        </pc:picChg>
        <pc:picChg chg="mod topLvl">
          <ac:chgData name="Kulinich Bohdan" userId="48e65c9f34e137d0" providerId="LiveId" clId="{EFC2DDD0-624D-46AA-B296-7D628EB9E316}" dt="2019-10-07T18:46:18.509" v="703" actId="165"/>
          <ac:picMkLst>
            <pc:docMk/>
            <pc:sldMk cId="3551227057" sldId="323"/>
            <ac:picMk id="15" creationId="{8EFFDFBC-67B4-48CA-BB29-5631DC910A37}"/>
          </ac:picMkLst>
        </pc:pic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3" creationId="{FCCD737B-0548-410C-8160-675543A45260}"/>
          </ac:cxnSpMkLst>
        </pc:cxnChg>
        <pc:cxnChg chg="mod topLvl">
          <ac:chgData name="Kulinich Bohdan" userId="48e65c9f34e137d0" providerId="LiveId" clId="{EFC2DDD0-624D-46AA-B296-7D628EB9E316}" dt="2019-10-07T18:45:17.565" v="685" actId="165"/>
          <ac:cxnSpMkLst>
            <pc:docMk/>
            <pc:sldMk cId="3551227057" sldId="323"/>
            <ac:cxnSpMk id="16" creationId="{91283DD1-6600-42DC-BAD7-A36F6C25A429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19" creationId="{4573E755-37FF-4709-B3DD-4C9583715821}"/>
          </ac:cxnSpMkLst>
        </pc:cxnChg>
        <pc:cxnChg chg="mod topLvl">
          <ac:chgData name="Kulinich Bohdan" userId="48e65c9f34e137d0" providerId="LiveId" clId="{EFC2DDD0-624D-46AA-B296-7D628EB9E316}" dt="2019-10-07T18:46:18.509" v="703" actId="165"/>
          <ac:cxnSpMkLst>
            <pc:docMk/>
            <pc:sldMk cId="3551227057" sldId="323"/>
            <ac:cxnSpMk id="21" creationId="{322DC299-B161-4237-A98A-D8FBF89FE634}"/>
          </ac:cxnSpMkLst>
        </pc:cxnChg>
        <pc:cxnChg chg="mod topLvl">
          <ac:chgData name="Kulinich Bohdan" userId="48e65c9f34e137d0" providerId="LiveId" clId="{EFC2DDD0-624D-46AA-B296-7D628EB9E316}" dt="2019-10-07T18:44:04.312" v="664" actId="165"/>
          <ac:cxnSpMkLst>
            <pc:docMk/>
            <pc:sldMk cId="3551227057" sldId="323"/>
            <ac:cxnSpMk id="24" creationId="{4A3C3893-CDF3-4B95-837A-66284A8F3EEE}"/>
          </ac:cxnSpMkLst>
        </pc:cxnChg>
      </pc:sldChg>
      <pc:sldChg chg="del">
        <pc:chgData name="Kulinich Bohdan" userId="48e65c9f34e137d0" providerId="LiveId" clId="{EFC2DDD0-624D-46AA-B296-7D628EB9E316}" dt="2019-10-07T18:49:10.050" v="723" actId="2696"/>
        <pc:sldMkLst>
          <pc:docMk/>
          <pc:sldMk cId="99202234" sldId="324"/>
        </pc:sldMkLst>
      </pc:sldChg>
      <pc:sldChg chg="addSp modSp modAnim">
        <pc:chgData name="Kulinich Bohdan" userId="48e65c9f34e137d0" providerId="LiveId" clId="{EFC2DDD0-624D-46AA-B296-7D628EB9E316}" dt="2019-10-07T21:04:55.856" v="812"/>
        <pc:sldMkLst>
          <pc:docMk/>
          <pc:sldMk cId="2918127771" sldId="327"/>
        </pc:sldMkLst>
        <pc:spChg chg="add mod">
          <ac:chgData name="Kulinich Bohdan" userId="48e65c9f34e137d0" providerId="LiveId" clId="{EFC2DDD0-624D-46AA-B296-7D628EB9E316}" dt="2019-10-07T21:04:36.230" v="807" actId="14100"/>
          <ac:spMkLst>
            <pc:docMk/>
            <pc:sldMk cId="2918127771" sldId="327"/>
            <ac:spMk id="8" creationId="{D8C14EB8-4C27-4056-8F48-18F8D99C7381}"/>
          </ac:spMkLst>
        </pc:spChg>
        <pc:spChg chg="add mod">
          <ac:chgData name="Kulinich Bohdan" userId="48e65c9f34e137d0" providerId="LiveId" clId="{EFC2DDD0-624D-46AA-B296-7D628EB9E316}" dt="2019-10-07T17:26:32.586" v="291" actId="20577"/>
          <ac:spMkLst>
            <pc:docMk/>
            <pc:sldMk cId="2918127771" sldId="327"/>
            <ac:spMk id="14" creationId="{C0D8D1E6-F1F5-4EA3-9890-5CB77D8ED766}"/>
          </ac:spMkLst>
        </pc:spChg>
        <pc:spChg chg="add mod">
          <ac:chgData name="Kulinich Bohdan" userId="48e65c9f34e137d0" providerId="LiveId" clId="{EFC2DDD0-624D-46AA-B296-7D628EB9E316}" dt="2019-10-07T17:27:06.758" v="299" actId="20577"/>
          <ac:spMkLst>
            <pc:docMk/>
            <pc:sldMk cId="2918127771" sldId="327"/>
            <ac:spMk id="15" creationId="{4D33CF2E-4506-4437-B4B4-45C68B7F1EAB}"/>
          </ac:spMkLst>
        </pc:spChg>
        <pc:spChg chg="add mod">
          <ac:chgData name="Kulinich Bohdan" userId="48e65c9f34e137d0" providerId="LiveId" clId="{EFC2DDD0-624D-46AA-B296-7D628EB9E316}" dt="2019-10-07T18:09:54.676" v="307" actId="20577"/>
          <ac:spMkLst>
            <pc:docMk/>
            <pc:sldMk cId="2918127771" sldId="327"/>
            <ac:spMk id="16" creationId="{5F3D57A5-A076-4B04-8955-34AC8FB5600A}"/>
          </ac:spMkLst>
        </pc:spChg>
        <pc:spChg chg="add mod">
          <ac:chgData name="Kulinich Bohdan" userId="48e65c9f34e137d0" providerId="LiveId" clId="{EFC2DDD0-624D-46AA-B296-7D628EB9E316}" dt="2019-10-07T18:13:44.675" v="339" actId="1076"/>
          <ac:spMkLst>
            <pc:docMk/>
            <pc:sldMk cId="2918127771" sldId="327"/>
            <ac:spMk id="17" creationId="{D3486A00-187A-481A-A892-B367FE953FE3}"/>
          </ac:spMkLst>
        </pc:spChg>
        <pc:spChg chg="add mod">
          <ac:chgData name="Kulinich Bohdan" userId="48e65c9f34e137d0" providerId="LiveId" clId="{EFC2DDD0-624D-46AA-B296-7D628EB9E316}" dt="2019-10-07T18:19:11.844" v="556" actId="20577"/>
          <ac:spMkLst>
            <pc:docMk/>
            <pc:sldMk cId="2918127771" sldId="327"/>
            <ac:spMk id="18" creationId="{4B6257DE-22DC-4B3B-BD3D-D8E81AEC471A}"/>
          </ac:spMkLst>
        </pc:spChg>
        <pc:picChg chg="mod">
          <ac:chgData name="Kulinich Bohdan" userId="48e65c9f34e137d0" providerId="LiveId" clId="{EFC2DDD0-624D-46AA-B296-7D628EB9E316}" dt="2019-10-07T17:26:47.067" v="296" actId="1076"/>
          <ac:picMkLst>
            <pc:docMk/>
            <pc:sldMk cId="2918127771" sldId="327"/>
            <ac:picMk id="21" creationId="{6DEDEE7D-DF50-4E6A-8A47-00F32705D50A}"/>
          </ac:picMkLst>
        </pc:picChg>
        <pc:cxnChg chg="add mod ord">
          <ac:chgData name="Kulinich Bohdan" userId="48e65c9f34e137d0" providerId="LiveId" clId="{EFC2DDD0-624D-46AA-B296-7D628EB9E316}" dt="2019-10-07T21:04:18.794" v="804" actId="166"/>
          <ac:cxnSpMkLst>
            <pc:docMk/>
            <pc:sldMk cId="2918127771" sldId="327"/>
            <ac:cxnSpMk id="5" creationId="{F842E246-FC89-4F5F-A5AF-4EC3AF088B93}"/>
          </ac:cxnSpMkLst>
        </pc:cxnChg>
      </pc:sldChg>
      <pc:sldChg chg="addSp delSp modSp add modTransition delAnim modAnim">
        <pc:chgData name="Kulinich Bohdan" userId="48e65c9f34e137d0" providerId="LiveId" clId="{EFC2DDD0-624D-46AA-B296-7D628EB9E316}" dt="2019-10-09T18:17:30.739" v="1403"/>
        <pc:sldMkLst>
          <pc:docMk/>
          <pc:sldMk cId="2189076879" sldId="328"/>
        </pc:sldMkLst>
        <pc:spChg chg="add del mod">
          <ac:chgData name="Kulinich Bohdan" userId="48e65c9f34e137d0" providerId="LiveId" clId="{EFC2DDD0-624D-46AA-B296-7D628EB9E316}" dt="2019-10-09T18:12:08.042" v="1359" actId="478"/>
          <ac:spMkLst>
            <pc:docMk/>
            <pc:sldMk cId="2189076879" sldId="328"/>
            <ac:spMk id="18" creationId="{09CF807B-99E0-4DE2-95A8-EAF9F1DCE0E3}"/>
          </ac:spMkLst>
        </pc:spChg>
        <pc:spChg chg="add del mod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19" creationId="{384D994F-0067-481D-82BF-F95C657C590D}"/>
          </ac:spMkLst>
        </pc:spChg>
        <pc:spChg chg="add del">
          <ac:chgData name="Kulinich Bohdan" userId="48e65c9f34e137d0" providerId="LiveId" clId="{EFC2DDD0-624D-46AA-B296-7D628EB9E316}" dt="2019-10-09T18:17:04.749" v="1392" actId="478"/>
          <ac:spMkLst>
            <pc:docMk/>
            <pc:sldMk cId="2189076879" sldId="328"/>
            <ac:spMk id="20" creationId="{56DB1DE0-3BB0-4927-B591-05655D023410}"/>
          </ac:spMkLst>
        </pc:spChg>
        <pc:spChg chg="add del">
          <ac:chgData name="Kulinich Bohdan" userId="48e65c9f34e137d0" providerId="LiveId" clId="{EFC2DDD0-624D-46AA-B296-7D628EB9E316}" dt="2019-10-09T18:06:11.367" v="1347" actId="478"/>
          <ac:spMkLst>
            <pc:docMk/>
            <pc:sldMk cId="2189076879" sldId="328"/>
            <ac:spMk id="22" creationId="{A9E6AD3E-49A8-4A60-BDF8-3DDD723C6AD1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3" creationId="{72528A23-1C0B-44EB-B9CC-65270CFA437B}"/>
          </ac:spMkLst>
        </pc:spChg>
        <pc:spChg chg="add">
          <ac:chgData name="Kulinich Bohdan" userId="48e65c9f34e137d0" providerId="LiveId" clId="{EFC2DDD0-624D-46AA-B296-7D628EB9E316}" dt="2019-10-09T18:17:05.751" v="1393"/>
          <ac:spMkLst>
            <pc:docMk/>
            <pc:sldMk cId="2189076879" sldId="328"/>
            <ac:spMk id="24" creationId="{506E087B-E204-4A2E-B246-158D8108424E}"/>
          </ac:spMkLst>
        </pc:spChg>
        <pc:picChg chg="add del">
          <ac:chgData name="Kulinich Bohdan" userId="48e65c9f34e137d0" providerId="LiveId" clId="{EFC2DDD0-624D-46AA-B296-7D628EB9E316}" dt="2019-10-09T18:06:09.214" v="1346" actId="478"/>
          <ac:picMkLst>
            <pc:docMk/>
            <pc:sldMk cId="2189076879" sldId="328"/>
            <ac:picMk id="21" creationId="{48B03BE3-5C7B-4485-A4E6-3D8E3F933CF4}"/>
          </ac:picMkLst>
        </pc:picChg>
      </pc:sldChg>
      <pc:sldChg chg="addSp delSp modSp add del delAnim modAnim">
        <pc:chgData name="Kulinich Bohdan" userId="48e65c9f34e137d0" providerId="LiveId" clId="{EFC2DDD0-624D-46AA-B296-7D628EB9E316}" dt="2019-10-08T04:48:07.807" v="1268" actId="2696"/>
        <pc:sldMkLst>
          <pc:docMk/>
          <pc:sldMk cId="3007992594" sldId="328"/>
        </pc:sldMkLst>
        <pc:spChg chg="del">
          <ac:chgData name="Kulinich Bohdan" userId="48e65c9f34e137d0" providerId="LiveId" clId="{EFC2DDD0-624D-46AA-B296-7D628EB9E316}" dt="2019-10-08T04:05:10.180" v="1066" actId="478"/>
          <ac:spMkLst>
            <pc:docMk/>
            <pc:sldMk cId="3007992594" sldId="328"/>
            <ac:spMk id="8" creationId="{D8C14EB8-4C27-4056-8F48-18F8D99C7381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4" creationId="{C0D8D1E6-F1F5-4EA3-9890-5CB77D8ED76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15" creationId="{4D33CF2E-4506-4437-B4B4-45C68B7F1EAB}"/>
          </ac:spMkLst>
        </pc:spChg>
        <pc:spChg chg="mod topLvl">
          <ac:chgData name="Kulinich Bohdan" userId="48e65c9f34e137d0" providerId="LiveId" clId="{EFC2DDD0-624D-46AA-B296-7D628EB9E316}" dt="2019-10-08T04:14:29.524" v="1174" actId="1076"/>
          <ac:spMkLst>
            <pc:docMk/>
            <pc:sldMk cId="3007992594" sldId="328"/>
            <ac:spMk id="16" creationId="{5F3D57A5-A076-4B04-8955-34AC8FB5600A}"/>
          </ac:spMkLst>
        </pc:spChg>
        <pc:spChg chg="del">
          <ac:chgData name="Kulinich Bohdan" userId="48e65c9f34e137d0" providerId="LiveId" clId="{EFC2DDD0-624D-46AA-B296-7D628EB9E316}" dt="2019-10-08T04:05:14.058" v="1068" actId="478"/>
          <ac:spMkLst>
            <pc:docMk/>
            <pc:sldMk cId="3007992594" sldId="328"/>
            <ac:spMk id="17" creationId="{D3486A00-187A-481A-A892-B367FE953FE3}"/>
          </ac:spMkLst>
        </pc:spChg>
        <pc:spChg chg="del">
          <ac:chgData name="Kulinich Bohdan" userId="48e65c9f34e137d0" providerId="LiveId" clId="{EFC2DDD0-624D-46AA-B296-7D628EB9E316}" dt="2019-10-08T04:05:12.347" v="1067" actId="478"/>
          <ac:spMkLst>
            <pc:docMk/>
            <pc:sldMk cId="3007992594" sldId="328"/>
            <ac:spMk id="18" creationId="{4B6257DE-22DC-4B3B-BD3D-D8E81AEC471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6" creationId="{6642456A-7CAA-485F-8C3F-474C7168E32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27" creationId="{6DCBBA39-2265-4586-835E-84A627C30B1A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28" creationId="{89799E52-ACC5-4FBD-9C75-E25C48E3F103}"/>
          </ac:spMkLst>
        </pc:spChg>
        <pc:spChg chg="mod topLvl">
          <ac:chgData name="Kulinich Bohdan" userId="48e65c9f34e137d0" providerId="LiveId" clId="{EFC2DDD0-624D-46AA-B296-7D628EB9E316}" dt="2019-10-08T04:13:47.450" v="1172" actId="165"/>
          <ac:spMkLst>
            <pc:docMk/>
            <pc:sldMk cId="3007992594" sldId="328"/>
            <ac:spMk id="32" creationId="{B9E8DFA8-5935-4EFC-94A1-43E258ABAABA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1" creationId="{50B80FAF-3B49-41E8-B47D-E4F352D7C2A6}"/>
          </ac:spMkLst>
        </pc:spChg>
        <pc:spChg chg="mod topLvl">
          <ac:chgData name="Kulinich Bohdan" userId="48e65c9f34e137d0" providerId="LiveId" clId="{EFC2DDD0-624D-46AA-B296-7D628EB9E316}" dt="2019-10-08T04:15:51.726" v="1179" actId="1076"/>
          <ac:spMkLst>
            <pc:docMk/>
            <pc:sldMk cId="3007992594" sldId="328"/>
            <ac:spMk id="52" creationId="{817366D4-F641-43E7-8315-B6E8C969C542}"/>
          </ac:spMkLst>
        </pc:spChg>
        <pc:grpChg chg="add del mod">
          <ac:chgData name="Kulinich Bohdan" userId="48e65c9f34e137d0" providerId="LiveId" clId="{EFC2DDD0-624D-46AA-B296-7D628EB9E316}" dt="2019-10-08T04:13:47.450" v="1172" actId="165"/>
          <ac:grpSpMkLst>
            <pc:docMk/>
            <pc:sldMk cId="3007992594" sldId="328"/>
            <ac:grpSpMk id="2" creationId="{1E73C89E-5722-454F-B5AA-4B38A2852A7B}"/>
          </ac:grpSpMkLst>
        </pc:grpChg>
        <pc:picChg chg="mod topLvl">
          <ac:chgData name="Kulinich Bohdan" userId="48e65c9f34e137d0" providerId="LiveId" clId="{EFC2DDD0-624D-46AA-B296-7D628EB9E316}" dt="2019-10-08T04:13:47.450" v="1172" actId="165"/>
          <ac:picMkLst>
            <pc:docMk/>
            <pc:sldMk cId="3007992594" sldId="328"/>
            <ac:picMk id="20" creationId="{F889033E-5382-48AA-8D60-B46EF995E10C}"/>
          </ac:picMkLst>
        </pc:picChg>
        <pc:picChg chg="mod topLvl">
          <ac:chgData name="Kulinich Bohdan" userId="48e65c9f34e137d0" providerId="LiveId" clId="{EFC2DDD0-624D-46AA-B296-7D628EB9E316}" dt="2019-10-08T04:15:51.726" v="1179" actId="1076"/>
          <ac:picMkLst>
            <pc:docMk/>
            <pc:sldMk cId="3007992594" sldId="328"/>
            <ac:picMk id="21" creationId="{6DEDEE7D-DF50-4E6A-8A47-00F32705D50A}"/>
          </ac:picMkLst>
        </pc:picChg>
        <pc:cxnChg chg="del mod">
          <ac:chgData name="Kulinich Bohdan" userId="48e65c9f34e137d0" providerId="LiveId" clId="{EFC2DDD0-624D-46AA-B296-7D628EB9E316}" dt="2019-10-08T04:05:37.566" v="1072" actId="478"/>
          <ac:cxnSpMkLst>
            <pc:docMk/>
            <pc:sldMk cId="3007992594" sldId="328"/>
            <ac:cxnSpMk id="5" creationId="{F842E246-FC89-4F5F-A5AF-4EC3AF088B9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6" creationId="{FA456323-37F6-4434-8E37-383EA4934853}"/>
          </ac:cxnSpMkLst>
        </pc:cxnChg>
        <pc:cxnChg chg="mod topLvl">
          <ac:chgData name="Kulinich Bohdan" userId="48e65c9f34e137d0" providerId="LiveId" clId="{EFC2DDD0-624D-46AA-B296-7D628EB9E316}" dt="2019-10-08T04:15:51.726" v="1179" actId="1076"/>
          <ac:cxnSpMkLst>
            <pc:docMk/>
            <pc:sldMk cId="3007992594" sldId="328"/>
            <ac:cxnSpMk id="23" creationId="{5A9C8749-44C7-480D-A8FC-8B24F346C6A5}"/>
          </ac:cxnSpMkLst>
        </pc:cxnChg>
      </pc:sldChg>
      <pc:sldChg chg="delSp add del">
        <pc:chgData name="Kulinich Bohdan" userId="48e65c9f34e137d0" providerId="LiveId" clId="{EFC2DDD0-624D-46AA-B296-7D628EB9E316}" dt="2019-10-09T18:51:36.512" v="1522" actId="2696"/>
        <pc:sldMkLst>
          <pc:docMk/>
          <pc:sldMk cId="2017538333" sldId="329"/>
        </pc:sldMkLst>
        <pc:spChg chg="del">
          <ac:chgData name="Kulinich Bohdan" userId="48e65c9f34e137d0" providerId="LiveId" clId="{EFC2DDD0-624D-46AA-B296-7D628EB9E316}" dt="2019-10-09T18:01:31.655" v="1298" actId="478"/>
          <ac:spMkLst>
            <pc:docMk/>
            <pc:sldMk cId="2017538333" sldId="329"/>
            <ac:spMk id="18" creationId="{09CF807B-99E0-4DE2-95A8-EAF9F1DCE0E3}"/>
          </ac:spMkLst>
        </pc:spChg>
      </pc:sldChg>
      <pc:sldChg chg="addSp delSp modSp add modAnim">
        <pc:chgData name="Kulinich Bohdan" userId="48e65c9f34e137d0" providerId="LiveId" clId="{EFC2DDD0-624D-46AA-B296-7D628EB9E316}" dt="2019-10-09T18:48:51.364" v="1521" actId="1076"/>
        <pc:sldMkLst>
          <pc:docMk/>
          <pc:sldMk cId="858341818" sldId="330"/>
        </pc:sldMkLst>
        <pc:spChg chg="del">
          <ac:chgData name="Kulinich Bohdan" userId="48e65c9f34e137d0" providerId="LiveId" clId="{EFC2DDD0-624D-46AA-B296-7D628EB9E316}" dt="2019-10-09T18:06:40.299" v="1357" actId="478"/>
          <ac:spMkLst>
            <pc:docMk/>
            <pc:sldMk cId="858341818" sldId="330"/>
            <ac:spMk id="9" creationId="{A298A4A0-58A7-4FDA-B452-CF84B291C644}"/>
          </ac:spMkLst>
        </pc:spChg>
        <pc:spChg chg="del">
          <ac:chgData name="Kulinich Bohdan" userId="48e65c9f34e137d0" providerId="LiveId" clId="{EFC2DDD0-624D-46AA-B296-7D628EB9E316}" dt="2019-10-09T18:06:48.146" v="1358" actId="478"/>
          <ac:spMkLst>
            <pc:docMk/>
            <pc:sldMk cId="858341818" sldId="330"/>
            <ac:spMk id="10" creationId="{20928F5C-832D-4C90-B260-3817554379E3}"/>
          </ac:spMkLst>
        </pc:spChg>
        <pc:spChg chg="del">
          <ac:chgData name="Kulinich Bohdan" userId="48e65c9f34e137d0" providerId="LiveId" clId="{EFC2DDD0-624D-46AA-B296-7D628EB9E316}" dt="2019-10-09T18:06:35.595" v="1355" actId="478"/>
          <ac:spMkLst>
            <pc:docMk/>
            <pc:sldMk cId="858341818" sldId="330"/>
            <ac:spMk id="11" creationId="{ACE1E5A8-FECE-49E9-A46B-1D6392217B88}"/>
          </ac:spMkLst>
        </pc:spChg>
        <pc:spChg chg="del">
          <ac:chgData name="Kulinich Bohdan" userId="48e65c9f34e137d0" providerId="LiveId" clId="{EFC2DDD0-624D-46AA-B296-7D628EB9E316}" dt="2019-10-09T18:06:36.734" v="1356" actId="478"/>
          <ac:spMkLst>
            <pc:docMk/>
            <pc:sldMk cId="858341818" sldId="330"/>
            <ac:spMk id="12" creationId="{2558E11E-1C89-4A6D-B034-F2A9E73FA1F7}"/>
          </ac:spMkLst>
        </pc:spChg>
        <pc:spChg chg="del">
          <ac:chgData name="Kulinich Bohdan" userId="48e65c9f34e137d0" providerId="LiveId" clId="{EFC2DDD0-624D-46AA-B296-7D628EB9E316}" dt="2019-10-09T18:06:33.212" v="1353" actId="478"/>
          <ac:spMkLst>
            <pc:docMk/>
            <pc:sldMk cId="858341818" sldId="330"/>
            <ac:spMk id="13" creationId="{5A1BDED6-E4EB-411B-BD59-86A4C89DF967}"/>
          </ac:spMkLst>
        </pc:spChg>
        <pc:spChg chg="del">
          <ac:chgData name="Kulinich Bohdan" userId="48e65c9f34e137d0" providerId="LiveId" clId="{EFC2DDD0-624D-46AA-B296-7D628EB9E316}" dt="2019-10-09T18:06:34.345" v="1354" actId="478"/>
          <ac:spMkLst>
            <pc:docMk/>
            <pc:sldMk cId="858341818" sldId="330"/>
            <ac:spMk id="14" creationId="{769F51B8-AAEB-4B39-8B15-40C34EDE3EB5}"/>
          </ac:spMkLst>
        </pc:spChg>
        <pc:spChg chg="del">
          <ac:chgData name="Kulinich Bohdan" userId="48e65c9f34e137d0" providerId="LiveId" clId="{EFC2DDD0-624D-46AA-B296-7D628EB9E316}" dt="2019-10-09T18:06:31.314" v="1352" actId="478"/>
          <ac:spMkLst>
            <pc:docMk/>
            <pc:sldMk cId="858341818" sldId="330"/>
            <ac:spMk id="15" creationId="{C48C7463-4AE5-40AC-8E12-EDF83265A589}"/>
          </ac:spMkLst>
        </pc:spChg>
        <pc:spChg chg="del">
          <ac:chgData name="Kulinich Bohdan" userId="48e65c9f34e137d0" providerId="LiveId" clId="{EFC2DDD0-624D-46AA-B296-7D628EB9E316}" dt="2019-10-09T18:06:27.905" v="1350" actId="478"/>
          <ac:spMkLst>
            <pc:docMk/>
            <pc:sldMk cId="858341818" sldId="330"/>
            <ac:spMk id="16" creationId="{812966E2-3446-44D3-9A78-D0BA86D21217}"/>
          </ac:spMkLst>
        </pc:spChg>
        <pc:spChg chg="mod">
          <ac:chgData name="Kulinich Bohdan" userId="48e65c9f34e137d0" providerId="LiveId" clId="{EFC2DDD0-624D-46AA-B296-7D628EB9E316}" dt="2019-10-09T18:15:32.251" v="1389" actId="20577"/>
          <ac:spMkLst>
            <pc:docMk/>
            <pc:sldMk cId="858341818" sldId="330"/>
            <ac:spMk id="19" creationId="{384D994F-0067-481D-82BF-F95C657C590D}"/>
          </ac:spMkLst>
        </pc:spChg>
        <pc:spChg chg="mod">
          <ac:chgData name="Kulinich Bohdan" userId="48e65c9f34e137d0" providerId="LiveId" clId="{EFC2DDD0-624D-46AA-B296-7D628EB9E316}" dt="2019-10-09T18:15:43.036" v="1390" actId="1076"/>
          <ac:spMkLst>
            <pc:docMk/>
            <pc:sldMk cId="858341818" sldId="330"/>
            <ac:spMk id="20" creationId="{56DB1DE0-3BB0-4927-B591-05655D023410}"/>
          </ac:spMkLst>
        </pc:spChg>
        <pc:spChg chg="add mod">
          <ac:chgData name="Kulinich Bohdan" userId="48e65c9f34e137d0" providerId="LiveId" clId="{EFC2DDD0-624D-46AA-B296-7D628EB9E316}" dt="2019-10-09T18:27:53.750" v="1442" actId="114"/>
          <ac:spMkLst>
            <pc:docMk/>
            <pc:sldMk cId="858341818" sldId="330"/>
            <ac:spMk id="21" creationId="{800AFB32-5D3A-4C2C-9ACB-91E120AE75BF}"/>
          </ac:spMkLst>
        </pc:spChg>
        <pc:spChg chg="add mod">
          <ac:chgData name="Kulinich Bohdan" userId="48e65c9f34e137d0" providerId="LiveId" clId="{EFC2DDD0-624D-46AA-B296-7D628EB9E316}" dt="2019-10-09T18:28:32.470" v="1447" actId="14100"/>
          <ac:spMkLst>
            <pc:docMk/>
            <pc:sldMk cId="858341818" sldId="330"/>
            <ac:spMk id="22" creationId="{84A4104C-347A-4059-B0AD-7262B4D86465}"/>
          </ac:spMkLst>
        </pc:spChg>
        <pc:spChg chg="add mod">
          <ac:chgData name="Kulinich Bohdan" userId="48e65c9f34e137d0" providerId="LiveId" clId="{EFC2DDD0-624D-46AA-B296-7D628EB9E316}" dt="2019-10-09T18:41:42.989" v="1480" actId="14100"/>
          <ac:spMkLst>
            <pc:docMk/>
            <pc:sldMk cId="858341818" sldId="330"/>
            <ac:spMk id="23" creationId="{B1943CE9-C770-42B9-BEE3-1E1D17EECACA}"/>
          </ac:spMkLst>
        </pc:spChg>
        <pc:spChg chg="add mod">
          <ac:chgData name="Kulinich Bohdan" userId="48e65c9f34e137d0" providerId="LiveId" clId="{EFC2DDD0-624D-46AA-B296-7D628EB9E316}" dt="2019-10-09T18:48:10.541" v="1504" actId="14100"/>
          <ac:spMkLst>
            <pc:docMk/>
            <pc:sldMk cId="858341818" sldId="330"/>
            <ac:spMk id="24" creationId="{A2C781C3-37D7-4EB4-97C9-D55AA33040E0}"/>
          </ac:spMkLst>
        </pc:spChg>
        <pc:spChg chg="add mod">
          <ac:chgData name="Kulinich Bohdan" userId="48e65c9f34e137d0" providerId="LiveId" clId="{EFC2DDD0-624D-46AA-B296-7D628EB9E316}" dt="2019-10-09T18:48:51.364" v="1521" actId="1076"/>
          <ac:spMkLst>
            <pc:docMk/>
            <pc:sldMk cId="858341818" sldId="330"/>
            <ac:spMk id="25" creationId="{AAAAB477-6D0D-4C71-BAE9-218091974DF1}"/>
          </ac:spMkLst>
        </pc:spChg>
        <pc:picChg chg="del">
          <ac:chgData name="Kulinich Bohdan" userId="48e65c9f34e137d0" providerId="LiveId" clId="{EFC2DDD0-624D-46AA-B296-7D628EB9E316}" dt="2019-10-09T18:06:29.263" v="1351" actId="478"/>
          <ac:picMkLst>
            <pc:docMk/>
            <pc:sldMk cId="858341818" sldId="330"/>
            <ac:picMk id="17" creationId="{4FE32A58-D09A-4BF5-B6E1-CCA330AE0E7B}"/>
          </ac:picMkLst>
        </pc:picChg>
      </pc:sldChg>
      <pc:sldChg chg="addSp delSp modSp add addAnim delAnim modAnim">
        <pc:chgData name="Kulinich Bohdan" userId="48e65c9f34e137d0" providerId="LiveId" clId="{EFC2DDD0-624D-46AA-B296-7D628EB9E316}" dt="2019-10-10T04:22:58.681" v="2319" actId="478"/>
        <pc:sldMkLst>
          <pc:docMk/>
          <pc:sldMk cId="1911096911" sldId="331"/>
        </pc:sldMkLst>
        <pc:spChg chg="mod">
          <ac:chgData name="Kulinich Bohdan" userId="48e65c9f34e137d0" providerId="LiveId" clId="{EFC2DDD0-624D-46AA-B296-7D628EB9E316}" dt="2019-10-09T20:08:20.413" v="1601" actId="14100"/>
          <ac:spMkLst>
            <pc:docMk/>
            <pc:sldMk cId="1911096911" sldId="331"/>
            <ac:spMk id="4" creationId="{00000000-0000-0000-0000-000000000000}"/>
          </ac:spMkLst>
        </pc:spChg>
        <pc:spChg chg="add del mod">
          <ac:chgData name="Kulinich Bohdan" userId="48e65c9f34e137d0" providerId="LiveId" clId="{EFC2DDD0-624D-46AA-B296-7D628EB9E316}" dt="2019-10-09T20:16:15.762" v="1700" actId="122"/>
          <ac:spMkLst>
            <pc:docMk/>
            <pc:sldMk cId="1911096911" sldId="331"/>
            <ac:spMk id="5" creationId="{B12DF0F0-5AB1-40AE-8448-5929B188A0B0}"/>
          </ac:spMkLst>
        </pc:spChg>
        <pc:spChg chg="del">
          <ac:chgData name="Kulinich Bohdan" userId="48e65c9f34e137d0" providerId="LiveId" clId="{EFC2DDD0-624D-46AA-B296-7D628EB9E316}" dt="2019-10-09T20:09:04.712" v="1620" actId="478"/>
          <ac:spMkLst>
            <pc:docMk/>
            <pc:sldMk cId="1911096911" sldId="331"/>
            <ac:spMk id="6" creationId="{88CFD3B4-6753-4289-91E0-6901CF601642}"/>
          </ac:spMkLst>
        </pc:spChg>
        <pc:spChg chg="add del">
          <ac:chgData name="Kulinich Bohdan" userId="48e65c9f34e137d0" providerId="LiveId" clId="{EFC2DDD0-624D-46AA-B296-7D628EB9E316}" dt="2019-10-09T20:08:56.009" v="1616" actId="478"/>
          <ac:spMkLst>
            <pc:docMk/>
            <pc:sldMk cId="1911096911" sldId="331"/>
            <ac:spMk id="8" creationId="{0E98DAC1-322B-44FD-BAF6-E953F0DC3D0E}"/>
          </ac:spMkLst>
        </pc:spChg>
        <pc:spChg chg="add del mod">
          <ac:chgData name="Kulinich Bohdan" userId="48e65c9f34e137d0" providerId="LiveId" clId="{EFC2DDD0-624D-46AA-B296-7D628EB9E316}" dt="2019-10-09T20:09:02.639" v="1619" actId="478"/>
          <ac:spMkLst>
            <pc:docMk/>
            <pc:sldMk cId="1911096911" sldId="331"/>
            <ac:spMk id="9" creationId="{6CB7FC2C-2FA5-4BB2-8B7B-A032E40EAF3F}"/>
          </ac:spMkLst>
        </pc:spChg>
        <pc:spChg chg="add del">
          <ac:chgData name="Kulinich Bohdan" userId="48e65c9f34e137d0" providerId="LiveId" clId="{EFC2DDD0-624D-46AA-B296-7D628EB9E316}" dt="2019-10-09T20:08:45.561" v="1610" actId="478"/>
          <ac:spMkLst>
            <pc:docMk/>
            <pc:sldMk cId="1911096911" sldId="331"/>
            <ac:spMk id="11" creationId="{5657456F-87E3-47FD-B8E1-2BF64F610236}"/>
          </ac:spMkLst>
        </pc:spChg>
        <pc:spChg chg="add del">
          <ac:chgData name="Kulinich Bohdan" userId="48e65c9f34e137d0" providerId="LiveId" clId="{EFC2DDD0-624D-46AA-B296-7D628EB9E316}" dt="2019-10-09T20:08:48.959" v="1612" actId="478"/>
          <ac:spMkLst>
            <pc:docMk/>
            <pc:sldMk cId="1911096911" sldId="331"/>
            <ac:spMk id="12" creationId="{CD924E3D-D954-414E-BDB0-E4E17596A230}"/>
          </ac:spMkLst>
        </pc:spChg>
        <pc:spChg chg="add del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4" creationId="{5E21317D-6AE5-4B0B-8C24-8015342D64B0}"/>
          </ac:spMkLst>
        </pc:spChg>
        <pc:spChg chg="add del">
          <ac:chgData name="Kulinich Bohdan" userId="48e65c9f34e137d0" providerId="LiveId" clId="{EFC2DDD0-624D-46AA-B296-7D628EB9E316}" dt="2019-10-09T20:08:54.408" v="1615" actId="478"/>
          <ac:spMkLst>
            <pc:docMk/>
            <pc:sldMk cId="1911096911" sldId="331"/>
            <ac:spMk id="15" creationId="{775341B9-028F-4E99-BC79-483DDD8C4B00}"/>
          </ac:spMkLst>
        </pc:spChg>
        <pc:spChg chg="add del">
          <ac:chgData name="Kulinich Bohdan" userId="48e65c9f34e137d0" providerId="LiveId" clId="{EFC2DDD0-624D-46AA-B296-7D628EB9E316}" dt="2019-10-09T20:08:46.536" v="1611" actId="478"/>
          <ac:spMkLst>
            <pc:docMk/>
            <pc:sldMk cId="1911096911" sldId="331"/>
            <ac:spMk id="16" creationId="{F80D558D-6B13-49D7-82DA-781408F593F0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7" creationId="{CA23DBB9-7831-4E44-B773-07D4DD518D6D}"/>
          </ac:spMkLst>
        </pc:spChg>
        <pc:spChg chg="add mod">
          <ac:chgData name="Kulinich Bohdan" userId="48e65c9f34e137d0" providerId="LiveId" clId="{EFC2DDD0-624D-46AA-B296-7D628EB9E316}" dt="2019-10-09T20:15:30.405" v="1698" actId="1076"/>
          <ac:spMkLst>
            <pc:docMk/>
            <pc:sldMk cId="1911096911" sldId="331"/>
            <ac:spMk id="18" creationId="{B1503FE2-C76A-42F4-81AE-D15EC3F167C0}"/>
          </ac:spMkLst>
        </pc:spChg>
        <pc:spChg chg="add del mod">
          <ac:chgData name="Kulinich Bohdan" userId="48e65c9f34e137d0" providerId="LiveId" clId="{EFC2DDD0-624D-46AA-B296-7D628EB9E316}" dt="2019-10-10T04:22:58.681" v="2319" actId="478"/>
          <ac:spMkLst>
            <pc:docMk/>
            <pc:sldMk cId="1911096911" sldId="331"/>
            <ac:spMk id="19" creationId="{07DFBB30-BE29-4457-B1A4-672650F0764B}"/>
          </ac:spMkLst>
        </pc:spChg>
        <pc:spChg chg="add mod">
          <ac:chgData name="Kulinich Bohdan" userId="48e65c9f34e137d0" providerId="LiveId" clId="{EFC2DDD0-624D-46AA-B296-7D628EB9E316}" dt="2019-10-09T20:29:36.980" v="2108" actId="20577"/>
          <ac:spMkLst>
            <pc:docMk/>
            <pc:sldMk cId="1911096911" sldId="331"/>
            <ac:spMk id="21" creationId="{6EDF7982-04A6-4B28-A64D-8B806CDF0B14}"/>
          </ac:spMkLst>
        </pc:spChg>
        <pc:spChg chg="add mod">
          <ac:chgData name="Kulinich Bohdan" userId="48e65c9f34e137d0" providerId="LiveId" clId="{EFC2DDD0-624D-46AA-B296-7D628EB9E316}" dt="2019-10-09T20:30:56.225" v="2163" actId="1076"/>
          <ac:spMkLst>
            <pc:docMk/>
            <pc:sldMk cId="1911096911" sldId="331"/>
            <ac:spMk id="22" creationId="{4F6EB507-B5BE-4C77-A433-F320BFDD5719}"/>
          </ac:spMkLst>
        </pc:spChg>
        <pc:spChg chg="add mod">
          <ac:chgData name="Kulinich Bohdan" userId="48e65c9f34e137d0" providerId="LiveId" clId="{EFC2DDD0-624D-46AA-B296-7D628EB9E316}" dt="2019-10-09T20:32:00.809" v="2202" actId="1076"/>
          <ac:spMkLst>
            <pc:docMk/>
            <pc:sldMk cId="1911096911" sldId="331"/>
            <ac:spMk id="23" creationId="{36718079-11B5-4E49-A868-6076F47302DC}"/>
          </ac:spMkLst>
        </pc:spChg>
        <pc:spChg chg="add mod">
          <ac:chgData name="Kulinich Bohdan" userId="48e65c9f34e137d0" providerId="LiveId" clId="{EFC2DDD0-624D-46AA-B296-7D628EB9E316}" dt="2019-10-09T20:34:49.370" v="2311" actId="1076"/>
          <ac:spMkLst>
            <pc:docMk/>
            <pc:sldMk cId="1911096911" sldId="331"/>
            <ac:spMk id="24" creationId="{A2217144-1E57-4241-A240-120EF3C91F12}"/>
          </ac:spMkLst>
        </pc:spChg>
        <pc:picChg chg="add del">
          <ac:chgData name="Kulinich Bohdan" userId="48e65c9f34e137d0" providerId="LiveId" clId="{EFC2DDD0-624D-46AA-B296-7D628EB9E316}" dt="2019-10-09T20:08:56.009" v="1616" actId="478"/>
          <ac:picMkLst>
            <pc:docMk/>
            <pc:sldMk cId="1911096911" sldId="331"/>
            <ac:picMk id="7" creationId="{F17CD703-B4DD-4ED5-8079-C29873EE01DD}"/>
          </ac:picMkLst>
        </pc:picChg>
        <pc:picChg chg="add">
          <ac:chgData name="Kulinich Bohdan" userId="48e65c9f34e137d0" providerId="LiveId" clId="{EFC2DDD0-624D-46AA-B296-7D628EB9E316}" dt="2019-10-09T20:29:14.908" v="2051"/>
          <ac:picMkLst>
            <pc:docMk/>
            <pc:sldMk cId="1911096911" sldId="331"/>
            <ac:picMk id="20" creationId="{785DBC25-9AF0-4FF5-B1C7-4DF1D094F51A}"/>
          </ac:picMkLst>
        </pc:picChg>
        <pc:cxnChg chg="add del mod">
          <ac:chgData name="Kulinich Bohdan" userId="48e65c9f34e137d0" providerId="LiveId" clId="{EFC2DDD0-624D-46AA-B296-7D628EB9E316}" dt="2019-10-09T20:15:30.405" v="1698" actId="1076"/>
          <ac:cxnSpMkLst>
            <pc:docMk/>
            <pc:sldMk cId="1911096911" sldId="331"/>
            <ac:cxnSpMk id="13" creationId="{FD4B6653-E653-428A-9A9E-4300BB7CEC4E}"/>
          </ac:cxnSpMkLst>
        </pc:cxnChg>
      </pc:sldChg>
      <pc:sldChg chg="addSp delSp modSp add del">
        <pc:chgData name="Kulinich Bohdan" userId="48e65c9f34e137d0" providerId="LiveId" clId="{EFC2DDD0-624D-46AA-B296-7D628EB9E316}" dt="2019-10-17T17:38:50.680" v="2937" actId="2696"/>
        <pc:sldMkLst>
          <pc:docMk/>
          <pc:sldMk cId="934190516" sldId="332"/>
        </pc:sldMkLst>
        <pc:grpChg chg="add del mod">
          <ac:chgData name="Kulinich Bohdan" userId="48e65c9f34e137d0" providerId="LiveId" clId="{EFC2DDD0-624D-46AA-B296-7D628EB9E316}" dt="2019-10-17T17:33:08.810" v="2936" actId="478"/>
          <ac:grpSpMkLst>
            <pc:docMk/>
            <pc:sldMk cId="934190516" sldId="332"/>
            <ac:grpSpMk id="6" creationId="{0D61D19F-43E6-4720-AFBF-2FF4A413B939}"/>
          </ac:grpSpMkLst>
        </pc:grp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3" creationId="{BD30A16C-C302-4C94-9057-00BE65012288}"/>
          </ac:picMkLst>
        </pc:picChg>
        <pc:picChg chg="add mod">
          <ac:chgData name="Kulinich Bohdan" userId="48e65c9f34e137d0" providerId="LiveId" clId="{EFC2DDD0-624D-46AA-B296-7D628EB9E316}" dt="2019-10-16T04:34:29.824" v="2720" actId="164"/>
          <ac:picMkLst>
            <pc:docMk/>
            <pc:sldMk cId="934190516" sldId="332"/>
            <ac:picMk id="5" creationId="{7982C76C-88AE-4114-B5A4-666251E32DDC}"/>
          </ac:picMkLst>
        </pc:picChg>
      </pc:sldChg>
      <pc:sldChg chg="del">
        <pc:chgData name="Kulinich Bohdan" userId="48e65c9f34e137d0" providerId="LiveId" clId="{EFC2DDD0-624D-46AA-B296-7D628EB9E316}" dt="2019-10-15T20:21:45.970" v="2635" actId="2696"/>
        <pc:sldMkLst>
          <pc:docMk/>
          <pc:sldMk cId="1698503013" sldId="332"/>
        </pc:sldMkLst>
      </pc:sldChg>
      <pc:sldChg chg="addSp delSp modSp add">
        <pc:chgData name="Kulinich Bohdan" userId="48e65c9f34e137d0" providerId="LiveId" clId="{EFC2DDD0-624D-46AA-B296-7D628EB9E316}" dt="2019-10-18T04:22:35.436" v="3181" actId="164"/>
        <pc:sldMkLst>
          <pc:docMk/>
          <pc:sldMk cId="3492878112" sldId="332"/>
        </pc:sldMkLst>
        <pc:grpChg chg="add mod">
          <ac:chgData name="Kulinich Bohdan" userId="48e65c9f34e137d0" providerId="LiveId" clId="{EFC2DDD0-624D-46AA-B296-7D628EB9E316}" dt="2019-10-18T04:22:35.436" v="3181" actId="164"/>
          <ac:grpSpMkLst>
            <pc:docMk/>
            <pc:sldMk cId="3492878112" sldId="332"/>
            <ac:grpSpMk id="10" creationId="{C36B8E25-71A4-44D2-9490-1901D7546743}"/>
          </ac:grpSpMkLst>
        </pc:grp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3" creationId="{0D228F5C-6F8C-4739-899A-BFFF7D32D5E5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5" creationId="{E1C3FD17-397C-4FF1-A172-DE7FBE22C17A}"/>
          </ac:picMkLst>
        </pc:picChg>
        <pc:picChg chg="add del mod">
          <ac:chgData name="Kulinich Bohdan" userId="48e65c9f34e137d0" providerId="LiveId" clId="{EFC2DDD0-624D-46AA-B296-7D628EB9E316}" dt="2019-10-18T04:22:10.562" v="3177" actId="931"/>
          <ac:picMkLst>
            <pc:docMk/>
            <pc:sldMk cId="3492878112" sldId="332"/>
            <ac:picMk id="7" creationId="{ECEFA97F-A018-4DBC-A707-4F04F27BDDDD}"/>
          </ac:picMkLst>
        </pc:picChg>
        <pc:picChg chg="add mod">
          <ac:chgData name="Kulinich Bohdan" userId="48e65c9f34e137d0" providerId="LiveId" clId="{EFC2DDD0-624D-46AA-B296-7D628EB9E316}" dt="2019-10-18T04:22:35.436" v="3181" actId="164"/>
          <ac:picMkLst>
            <pc:docMk/>
            <pc:sldMk cId="3492878112" sldId="332"/>
            <ac:picMk id="9" creationId="{642B30FB-C0D5-4445-A683-F0A50EAEDE46}"/>
          </ac:picMkLst>
        </pc:picChg>
      </pc:sldChg>
      <pc:sldChg chg="add del">
        <pc:chgData name="Kulinich Bohdan" userId="48e65c9f34e137d0" providerId="LiveId" clId="{EFC2DDD0-624D-46AA-B296-7D628EB9E316}" dt="2019-10-18T04:22:15.894" v="3179"/>
        <pc:sldMkLst>
          <pc:docMk/>
          <pc:sldMk cId="3071918917" sldId="333"/>
        </pc:sldMkLst>
      </pc:sldChg>
    </pc:docChg>
  </pc:docChgLst>
  <pc:docChgLst>
    <pc:chgData name="Kulinich Bohdan" userId="48e65c9f34e137d0" providerId="LiveId" clId="{788CA101-3471-4433-8A34-35FEE591D47D}"/>
    <pc:docChg chg="undo custSel mod addSld delSld modSld">
      <pc:chgData name="Kulinich Bohdan" userId="48e65c9f34e137d0" providerId="LiveId" clId="{788CA101-3471-4433-8A34-35FEE591D47D}" dt="2019-11-29T11:56:00.608" v="3772"/>
      <pc:docMkLst>
        <pc:docMk/>
      </pc:docMkLst>
      <pc:sldChg chg="modSp">
        <pc:chgData name="Kulinich Bohdan" userId="48e65c9f34e137d0" providerId="LiveId" clId="{788CA101-3471-4433-8A34-35FEE591D47D}" dt="2019-11-26T18:52:50.849" v="38" actId="1076"/>
        <pc:sldMkLst>
          <pc:docMk/>
          <pc:sldMk cId="1088591982" sldId="256"/>
        </pc:sldMkLst>
        <pc:spChg chg="mod">
          <ac:chgData name="Kulinich Bohdan" userId="48e65c9f34e137d0" providerId="LiveId" clId="{788CA101-3471-4433-8A34-35FEE591D47D}" dt="2019-11-26T18:52:50.849" v="38" actId="1076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788CA101-3471-4433-8A34-35FEE591D47D}" dt="2019-11-26T18:52:24.824" v="1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delSp modSp delAnim">
        <pc:chgData name="Kulinich Bohdan" userId="48e65c9f34e137d0" providerId="LiveId" clId="{788CA101-3471-4433-8A34-35FEE591D47D}" dt="2019-11-29T05:05:34.351" v="3525" actId="1076"/>
        <pc:sldMkLst>
          <pc:docMk/>
          <pc:sldMk cId="651625149" sldId="283"/>
        </pc:sldMkLst>
        <pc:spChg chg="mod">
          <ac:chgData name="Kulinich Bohdan" userId="48e65c9f34e137d0" providerId="LiveId" clId="{788CA101-3471-4433-8A34-35FEE591D47D}" dt="2019-11-29T05:00:12.457" v="3175" actId="20577"/>
          <ac:spMkLst>
            <pc:docMk/>
            <pc:sldMk cId="651625149" sldId="283"/>
            <ac:spMk id="7" creationId="{00000000-0000-0000-0000-000000000000}"/>
          </ac:spMkLst>
        </pc:spChg>
        <pc:spChg chg="del mod">
          <ac:chgData name="Kulinich Bohdan" userId="48e65c9f34e137d0" providerId="LiveId" clId="{788CA101-3471-4433-8A34-35FEE591D47D}" dt="2019-11-29T05:05:29.986" v="3524" actId="478"/>
          <ac:spMkLst>
            <pc:docMk/>
            <pc:sldMk cId="651625149" sldId="283"/>
            <ac:spMk id="9" creationId="{26E99197-8E29-4B55-9516-BB8CEE1F3FFB}"/>
          </ac:spMkLst>
        </pc:spChg>
        <pc:spChg chg="mod">
          <ac:chgData name="Kulinich Bohdan" userId="48e65c9f34e137d0" providerId="LiveId" clId="{788CA101-3471-4433-8A34-35FEE591D47D}" dt="2019-11-29T05:03:35.524" v="3322" actId="20577"/>
          <ac:spMkLst>
            <pc:docMk/>
            <pc:sldMk cId="651625149" sldId="283"/>
            <ac:spMk id="3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06.438" v="3503" actId="1076"/>
          <ac:spMkLst>
            <pc:docMk/>
            <pc:sldMk cId="651625149" sldId="283"/>
            <ac:spMk id="54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5:34.351" v="3525" actId="1076"/>
          <ac:spMkLst>
            <pc:docMk/>
            <pc:sldMk cId="651625149" sldId="283"/>
            <ac:spMk id="55" creationId="{00000000-0000-0000-0000-000000000000}"/>
          </ac:spMkLst>
        </pc:spChg>
        <pc:spChg chg="mod">
          <ac:chgData name="Kulinich Bohdan" userId="48e65c9f34e137d0" providerId="LiveId" clId="{788CA101-3471-4433-8A34-35FEE591D47D}" dt="2019-11-29T05:04:59.106" v="3502" actId="20577"/>
          <ac:spMkLst>
            <pc:docMk/>
            <pc:sldMk cId="651625149" sldId="283"/>
            <ac:spMk id="57" creationId="{00000000-0000-0000-0000-000000000000}"/>
          </ac:spMkLst>
        </pc:spChg>
      </pc:sldChg>
      <pc:sldChg chg="modSp">
        <pc:chgData name="Kulinich Bohdan" userId="48e65c9f34e137d0" providerId="LiveId" clId="{788CA101-3471-4433-8A34-35FEE591D47D}" dt="2019-11-29T05:25:04.694" v="3740" actId="20577"/>
        <pc:sldMkLst>
          <pc:docMk/>
          <pc:sldMk cId="4006822545" sldId="285"/>
        </pc:sldMkLst>
        <pc:graphicFrameChg chg="modGraphic">
          <ac:chgData name="Kulinich Bohdan" userId="48e65c9f34e137d0" providerId="LiveId" clId="{788CA101-3471-4433-8A34-35FEE591D47D}" dt="2019-11-29T05:10:01.184" v="3566" actId="20577"/>
          <ac:graphicFrameMkLst>
            <pc:docMk/>
            <pc:sldMk cId="4006822545" sldId="285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13:07.091" v="3643" actId="20577"/>
          <ac:graphicFrameMkLst>
            <pc:docMk/>
            <pc:sldMk cId="4006822545" sldId="285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0:21.562" v="3710" actId="20577"/>
          <ac:graphicFrameMkLst>
            <pc:docMk/>
            <pc:sldMk cId="4006822545" sldId="285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788CA101-3471-4433-8A34-35FEE591D47D}" dt="2019-11-29T05:25:04.694" v="3740" actId="20577"/>
          <ac:graphicFrameMkLst>
            <pc:docMk/>
            <pc:sldMk cId="4006822545" sldId="285"/>
            <ac:graphicFrameMk id="30" creationId="{00000000-0000-0000-0000-000000000000}"/>
          </ac:graphicFrameMkLst>
        </pc:graphicFrameChg>
      </pc:sldChg>
      <pc:sldChg chg="del">
        <pc:chgData name="Kulinich Bohdan" userId="48e65c9f34e137d0" providerId="LiveId" clId="{788CA101-3471-4433-8A34-35FEE591D47D}" dt="2019-11-26T18:53:39.059" v="40" actId="2696"/>
        <pc:sldMkLst>
          <pc:docMk/>
          <pc:sldMk cId="3061842496" sldId="312"/>
        </pc:sldMkLst>
      </pc:sldChg>
      <pc:sldChg chg="add">
        <pc:chgData name="Kulinich Bohdan" userId="48e65c9f34e137d0" providerId="LiveId" clId="{788CA101-3471-4433-8A34-35FEE591D47D}" dt="2019-11-26T18:53:36.116" v="39"/>
        <pc:sldMkLst>
          <pc:docMk/>
          <pc:sldMk cId="3255851628" sldId="334"/>
        </pc:sldMkLst>
      </pc:sldChg>
      <pc:sldChg chg="addSp delSp modSp add mod setBg delAnim modAnim">
        <pc:chgData name="Kulinich Bohdan" userId="48e65c9f34e137d0" providerId="LiveId" clId="{788CA101-3471-4433-8A34-35FEE591D47D}" dt="2019-11-27T05:39:24.806" v="87"/>
        <pc:sldMkLst>
          <pc:docMk/>
          <pc:sldMk cId="1205776907" sldId="335"/>
        </pc:sldMkLst>
        <pc:spChg chg="add del">
          <ac:chgData name="Kulinich Bohdan" userId="48e65c9f34e137d0" providerId="LiveId" clId="{788CA101-3471-4433-8A34-35FEE591D47D}" dt="2019-11-27T05:29:47.927" v="43" actId="478"/>
          <ac:spMkLst>
            <pc:docMk/>
            <pc:sldMk cId="1205776907" sldId="335"/>
            <ac:spMk id="2" creationId="{54586290-ED4D-4474-8BA9-FFB5D1E3303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3" creationId="{F82BF3E2-EB0E-40D6-8835-2367A5316CA4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5" creationId="{CB6FFAAC-8A48-4FBF-BAFE-BAD367694022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7" creationId="{481E86DD-89E6-42B2-8675-84B7C56BFF7D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29" creationId="{440EF577-B6F8-4C57-B956-AB860B388EB8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1" creationId="{EA518CE4-E4D4-4D8A-980F-6D692AC96949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3" creationId="{5E6FAE32-AB12-4E77-A677-F6BD5D71ADD0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5" creationId="{2F6B32C1-BA91-470A-8C1B-33264F8B214E}"/>
          </ac:spMkLst>
        </pc:spChg>
        <pc:spChg chg="add del">
          <ac:chgData name="Kulinich Bohdan" userId="48e65c9f34e137d0" providerId="LiveId" clId="{788CA101-3471-4433-8A34-35FEE591D47D}" dt="2019-11-27T05:39:09.134" v="76" actId="26606"/>
          <ac:spMkLst>
            <pc:docMk/>
            <pc:sldMk cId="1205776907" sldId="335"/>
            <ac:spMk id="37" creationId="{459570ED-BE4C-49E8-86BC-A81140CFEB38}"/>
          </ac:spMkLst>
        </pc:sp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4" creationId="{018A1E03-3347-4FE1-A4F3-AA93DCA07DD1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6" creationId="{782AC00F-572A-4B45-8945-45F0EB9FCF65}"/>
          </ac:picMkLst>
        </pc:picChg>
        <pc:picChg chg="add mod ord">
          <ac:chgData name="Kulinich Bohdan" userId="48e65c9f34e137d0" providerId="LiveId" clId="{788CA101-3471-4433-8A34-35FEE591D47D}" dt="2019-11-27T05:39:09.134" v="76" actId="26606"/>
          <ac:picMkLst>
            <pc:docMk/>
            <pc:sldMk cId="1205776907" sldId="335"/>
            <ac:picMk id="8" creationId="{066A16E2-6495-42E7-99BE-B835C18350BE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1" creationId="{3AEB9440-AA12-403E-A7EA-C5E1DAC1330F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2" creationId="{C9DD88F9-077B-4D29-BA8D-BF41C55EAABD}"/>
          </ac:picMkLst>
        </pc:picChg>
        <pc:picChg chg="add del">
          <ac:chgData name="Kulinich Bohdan" userId="48e65c9f34e137d0" providerId="LiveId" clId="{788CA101-3471-4433-8A34-35FEE591D47D}" dt="2019-11-27T05:38:48.297" v="73"/>
          <ac:picMkLst>
            <pc:docMk/>
            <pc:sldMk cId="1205776907" sldId="335"/>
            <ac:picMk id="14" creationId="{93B4F007-1433-4FE0-B2CA-D03D7DC4739C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6" creationId="{37F172DB-6A47-45C6-9F83-5FDDFA463BFE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7" creationId="{BC367A64-637B-4F1A-ACCC-7C90D0514DD5}"/>
          </ac:picMkLst>
        </pc:picChg>
        <pc:picChg chg="add del mod">
          <ac:chgData name="Kulinich Bohdan" userId="48e65c9f34e137d0" providerId="LiveId" clId="{788CA101-3471-4433-8A34-35FEE591D47D}" dt="2019-11-27T05:39:12.235" v="77"/>
          <ac:picMkLst>
            <pc:docMk/>
            <pc:sldMk cId="1205776907" sldId="335"/>
            <ac:picMk id="18" creationId="{BCE88842-1A78-400D-A815-5E74096A4840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6" creationId="{10DDAD0F-F8E4-4CA3-ABA0-B5E6C88F88C6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28" creationId="{56F0A3C7-C02A-4F7B-AF04-9C57E32A774F}"/>
          </ac:picMkLst>
        </pc:picChg>
        <pc:picChg chg="add del mod">
          <ac:chgData name="Kulinich Bohdan" userId="48e65c9f34e137d0" providerId="LiveId" clId="{788CA101-3471-4433-8A34-35FEE591D47D}" dt="2019-11-27T05:39:24.806" v="87"/>
          <ac:picMkLst>
            <pc:docMk/>
            <pc:sldMk cId="1205776907" sldId="335"/>
            <ac:picMk id="30" creationId="{244A90B4-EA71-4DB1-9F69-A78BFD0BE89B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2" creationId="{1984464F-171D-47BC-A8D4-93539CB47D1C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4" creationId="{954B1379-40FB-4E1B-8D5C-A192837BFECD}"/>
          </ac:picMkLst>
        </pc:picChg>
        <pc:picChg chg="add del mod">
          <ac:chgData name="Kulinich Bohdan" userId="48e65c9f34e137d0" providerId="LiveId" clId="{788CA101-3471-4433-8A34-35FEE591D47D}" dt="2019-11-27T05:39:23.036" v="84"/>
          <ac:picMkLst>
            <pc:docMk/>
            <pc:sldMk cId="1205776907" sldId="335"/>
            <ac:picMk id="36" creationId="{0105B5CB-87DC-46C4-BBA7-42F275B00947}"/>
          </ac:picMkLst>
        </pc:pic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3" creationId="{DCD67800-37AC-4E14-89B0-F79DCB3FB86D}"/>
          </ac:cxnSpMkLst>
        </pc:cxnChg>
        <pc:cxnChg chg="add del">
          <ac:chgData name="Kulinich Bohdan" userId="48e65c9f34e137d0" providerId="LiveId" clId="{788CA101-3471-4433-8A34-35FEE591D47D}" dt="2019-11-27T05:30:44.624" v="48" actId="26606"/>
          <ac:cxnSpMkLst>
            <pc:docMk/>
            <pc:sldMk cId="1205776907" sldId="335"/>
            <ac:cxnSpMk id="15" creationId="{20F1788F-A5AE-4188-8274-F7F2E3833ECD}"/>
          </ac:cxnSpMkLst>
        </pc:cxnChg>
      </pc:sldChg>
      <pc:sldChg chg="addSp delSp modSp add delAnim modAnim">
        <pc:chgData name="Kulinich Bohdan" userId="48e65c9f34e137d0" providerId="LiveId" clId="{788CA101-3471-4433-8A34-35FEE591D47D}" dt="2019-11-27T13:13:19.311" v="2829"/>
        <pc:sldMkLst>
          <pc:docMk/>
          <pc:sldMk cId="1498542710" sldId="336"/>
        </pc:sldMkLst>
        <pc:spChg chg="mod">
          <ac:chgData name="Kulinich Bohdan" userId="48e65c9f34e137d0" providerId="LiveId" clId="{788CA101-3471-4433-8A34-35FEE591D47D}" dt="2019-11-27T05:39:45.011" v="113" actId="20577"/>
          <ac:spMkLst>
            <pc:docMk/>
            <pc:sldMk cId="1498542710" sldId="336"/>
            <ac:spMk id="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7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5:41:06.227" v="175" actId="14100"/>
          <ac:spMkLst>
            <pc:docMk/>
            <pc:sldMk cId="1498542710" sldId="336"/>
            <ac:spMk id="13" creationId="{857D8460-5AEA-4C7C-A620-B1F9C3FF39F0}"/>
          </ac:spMkLst>
        </pc:spChg>
        <pc:spChg chg="add mod">
          <ac:chgData name="Kulinich Bohdan" userId="48e65c9f34e137d0" providerId="LiveId" clId="{788CA101-3471-4433-8A34-35FEE591D47D}" dt="2019-11-27T08:41:35.578" v="216" actId="14100"/>
          <ac:spMkLst>
            <pc:docMk/>
            <pc:sldMk cId="1498542710" sldId="336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35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09:11:20.416" v="696" actId="20577"/>
          <ac:spMkLst>
            <pc:docMk/>
            <pc:sldMk cId="1498542710" sldId="336"/>
            <ac:spMk id="38" creationId="{277BD701-B60E-412D-9840-9FCE3DC8C71B}"/>
          </ac:spMkLst>
        </pc:spChg>
        <pc:spChg chg="add mod">
          <ac:chgData name="Kulinich Bohdan" userId="48e65c9f34e137d0" providerId="LiveId" clId="{788CA101-3471-4433-8A34-35FEE591D47D}" dt="2019-11-27T09:03:01.122" v="613" actId="1076"/>
          <ac:spMkLst>
            <pc:docMk/>
            <pc:sldMk cId="1498542710" sldId="336"/>
            <ac:spMk id="39" creationId="{D1BCDE04-3B7C-4085-87F7-D6D73FAC944C}"/>
          </ac:spMkLst>
        </pc:spChg>
        <pc:spChg chg="add mod">
          <ac:chgData name="Kulinich Bohdan" userId="48e65c9f34e137d0" providerId="LiveId" clId="{788CA101-3471-4433-8A34-35FEE591D47D}" dt="2019-11-27T09:21:48.545" v="806" actId="1076"/>
          <ac:spMkLst>
            <pc:docMk/>
            <pc:sldMk cId="1498542710" sldId="336"/>
            <ac:spMk id="40" creationId="{4FF670D0-A139-4535-B28E-ECDDE28123F3}"/>
          </ac:spMkLst>
        </pc:spChg>
        <pc:spChg chg="add mod">
          <ac:chgData name="Kulinich Bohdan" userId="48e65c9f34e137d0" providerId="LiveId" clId="{788CA101-3471-4433-8A34-35FEE591D47D}" dt="2019-11-27T09:24:26.038" v="824" actId="207"/>
          <ac:spMkLst>
            <pc:docMk/>
            <pc:sldMk cId="1498542710" sldId="336"/>
            <ac:spMk id="41" creationId="{6228D97B-5906-41FE-B928-CF6530BEDC0F}"/>
          </ac:spMkLst>
        </pc:spChg>
        <pc:spChg chg="add del mod">
          <ac:chgData name="Kulinich Bohdan" userId="48e65c9f34e137d0" providerId="LiveId" clId="{788CA101-3471-4433-8A34-35FEE591D47D}" dt="2019-11-27T09:24:27.516" v="825" actId="478"/>
          <ac:spMkLst>
            <pc:docMk/>
            <pc:sldMk cId="1498542710" sldId="336"/>
            <ac:spMk id="42" creationId="{007519E8-019D-4EDF-861E-C3908107B143}"/>
          </ac:spMkLst>
        </pc:spChg>
        <pc:spChg chg="add mod">
          <ac:chgData name="Kulinich Bohdan" userId="48e65c9f34e137d0" providerId="LiveId" clId="{788CA101-3471-4433-8A34-35FEE591D47D}" dt="2019-11-27T09:36:16.510" v="944" actId="1076"/>
          <ac:spMkLst>
            <pc:docMk/>
            <pc:sldMk cId="1498542710" sldId="336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4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5" creationId="{00000000-0000-0000-0000-000000000000}"/>
          </ac:spMkLst>
        </pc:spChg>
        <pc:spChg chg="del">
          <ac:chgData name="Kulinich Bohdan" userId="48e65c9f34e137d0" providerId="LiveId" clId="{788CA101-3471-4433-8A34-35FEE591D47D}" dt="2019-11-27T05:39:36.013" v="89" actId="478"/>
          <ac:spMkLst>
            <pc:docMk/>
            <pc:sldMk cId="1498542710" sldId="336"/>
            <ac:spMk id="57" creationId="{00000000-0000-0000-0000-000000000000}"/>
          </ac:spMkLst>
        </pc:sp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9" creationId="{8BDA9F86-6FFB-4BCB-9B97-8077DA5EAFCB}"/>
          </ac:picMkLst>
        </pc:picChg>
        <pc:picChg chg="add mod">
          <ac:chgData name="Kulinich Bohdan" userId="48e65c9f34e137d0" providerId="LiveId" clId="{788CA101-3471-4433-8A34-35FEE591D47D}" dt="2019-11-27T05:40:02.963" v="115" actId="1076"/>
          <ac:picMkLst>
            <pc:docMk/>
            <pc:sldMk cId="1498542710" sldId="336"/>
            <ac:picMk id="10" creationId="{A4DE6FA8-3AD1-4189-8A65-8A5BA703BC28}"/>
          </ac:picMkLst>
        </pc:picChg>
        <pc:picChg chg="add mod">
          <ac:chgData name="Kulinich Bohdan" userId="48e65c9f34e137d0" providerId="LiveId" clId="{788CA101-3471-4433-8A34-35FEE591D47D}" dt="2019-11-27T09:32:06.444" v="847" actId="1076"/>
          <ac:picMkLst>
            <pc:docMk/>
            <pc:sldMk cId="1498542710" sldId="336"/>
            <ac:picMk id="11" creationId="{7A219B82-DACD-4794-8960-DA29C7A132D8}"/>
          </ac:picMkLst>
        </pc:picChg>
        <pc:picChg chg="add">
          <ac:chgData name="Kulinich Bohdan" userId="48e65c9f34e137d0" providerId="LiveId" clId="{788CA101-3471-4433-8A34-35FEE591D47D}" dt="2019-11-27T05:40:17.808" v="116"/>
          <ac:picMkLst>
            <pc:docMk/>
            <pc:sldMk cId="1498542710" sldId="336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5" creationId="{071D1BD7-CB77-407D-ACD3-64C52D16D0A1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6" creationId="{08282E1E-FFD2-4BCA-ACDD-A9ED339BB110}"/>
          </ac:picMkLst>
        </pc:picChg>
        <pc:picChg chg="add del mod">
          <ac:chgData name="Kulinich Bohdan" userId="48e65c9f34e137d0" providerId="LiveId" clId="{788CA101-3471-4433-8A34-35FEE591D47D}" dt="2019-11-27T08:42:05.544" v="226"/>
          <ac:picMkLst>
            <pc:docMk/>
            <pc:sldMk cId="1498542710" sldId="336"/>
            <ac:picMk id="17" creationId="{2CF99B4A-3CA4-4145-B1AC-2B5F705A798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8" creationId="{F2727B01-76D2-4FF2-8684-E729100CCC6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19" creationId="{1561AE46-C62B-4859-B92D-EC1C786A7AAE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0" creationId="{DAA7B6E2-512B-4992-87BE-A1E8B6EF514C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1" creationId="{B4A136A0-1314-44C7-8E77-050EA6C4884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2" creationId="{4B585BE6-301A-497F-BBA0-74BCF87F21E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3" creationId="{19795C09-54ED-4293-9A9B-D9ED5E98CA4D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4" creationId="{AA971717-A1FE-4C77-ACC2-2EE4E66AE531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5" creationId="{0AA0ED14-0244-4DF6-B4C5-3EC569F27ED9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6" creationId="{0B17354A-E921-4E9E-BE1A-9867E12B6D19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7" creationId="{DB54FDC6-0787-451C-B2A7-6AB48D195638}"/>
          </ac:picMkLst>
        </pc:picChg>
        <pc:picChg chg="add del">
          <ac:chgData name="Kulinich Bohdan" userId="48e65c9f34e137d0" providerId="LiveId" clId="{788CA101-3471-4433-8A34-35FEE591D47D}" dt="2019-11-27T08:46:53.536" v="265"/>
          <ac:picMkLst>
            <pc:docMk/>
            <pc:sldMk cId="1498542710" sldId="336"/>
            <ac:picMk id="28" creationId="{2E70DC57-D5B0-4196-B761-9BA0204F9DCF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29" creationId="{AA432217-180F-4707-8C74-CB8991B25626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0" creationId="{52DC277D-48C5-4B4F-BD49-F47A437A454A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1" creationId="{7F365823-AE76-4AF5-8B97-FAF23DCE9E87}"/>
          </ac:picMkLst>
        </pc:picChg>
        <pc:picChg chg="add mod">
          <ac:chgData name="Kulinich Bohdan" userId="48e65c9f34e137d0" providerId="LiveId" clId="{788CA101-3471-4433-8A34-35FEE591D47D}" dt="2019-11-27T09:30:42.602" v="844" actId="1076"/>
          <ac:picMkLst>
            <pc:docMk/>
            <pc:sldMk cId="1498542710" sldId="336"/>
            <ac:picMk id="32" creationId="{BE874FE0-74A9-4E8C-BD24-CF9839AB9F17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3" creationId="{D63BAEC9-C134-428A-A859-6276221E1CC0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4" creationId="{495416BF-D7C1-450D-A2B1-96FA5BD77779}"/>
          </ac:picMkLst>
        </pc:picChg>
        <pc:picChg chg="add mod">
          <ac:chgData name="Kulinich Bohdan" userId="48e65c9f34e137d0" providerId="LiveId" clId="{788CA101-3471-4433-8A34-35FEE591D47D}" dt="2019-11-27T08:52:41.061" v="313" actId="1076"/>
          <ac:picMkLst>
            <pc:docMk/>
            <pc:sldMk cId="1498542710" sldId="336"/>
            <ac:picMk id="35" creationId="{45E2DEB8-06F2-4032-B780-7D831A116BC4}"/>
          </ac:picMkLst>
        </pc:picChg>
        <pc:picChg chg="add mod">
          <ac:chgData name="Kulinich Bohdan" userId="48e65c9f34e137d0" providerId="LiveId" clId="{788CA101-3471-4433-8A34-35FEE591D47D}" dt="2019-11-27T08:52:27.721" v="311" actId="1076"/>
          <ac:picMkLst>
            <pc:docMk/>
            <pc:sldMk cId="1498542710" sldId="336"/>
            <ac:picMk id="36" creationId="{2EF8BB6C-2ACE-44CE-B2C5-2FF28D898A84}"/>
          </ac:picMkLst>
        </pc:picChg>
        <pc:picChg chg="add mod">
          <ac:chgData name="Kulinich Bohdan" userId="48e65c9f34e137d0" providerId="LiveId" clId="{788CA101-3471-4433-8A34-35FEE591D47D}" dt="2019-11-27T08:52:43.592" v="314" actId="1076"/>
          <ac:picMkLst>
            <pc:docMk/>
            <pc:sldMk cId="1498542710" sldId="336"/>
            <ac:picMk id="37" creationId="{472D6E04-B2C6-47F3-BA3C-C99D44988D66}"/>
          </ac:picMkLst>
        </pc:picChg>
        <pc:cxnChg chg="add mod">
          <ac:chgData name="Kulinich Bohdan" userId="48e65c9f34e137d0" providerId="LiveId" clId="{788CA101-3471-4433-8A34-35FEE591D47D}" dt="2019-11-27T08:59:20.962" v="326" actId="1582"/>
          <ac:cxnSpMkLst>
            <pc:docMk/>
            <pc:sldMk cId="1498542710" sldId="336"/>
            <ac:cxnSpMk id="5" creationId="{1EB52E55-3454-4705-8814-79ACB65D9710}"/>
          </ac:cxnSpMkLst>
        </pc:cxnChg>
      </pc:sldChg>
      <pc:sldChg chg="addSp delSp modSp add modTransition addAnim delAnim modAnim">
        <pc:chgData name="Kulinich Bohdan" userId="48e65c9f34e137d0" providerId="LiveId" clId="{788CA101-3471-4433-8A34-35FEE591D47D}" dt="2019-11-27T11:57:20.258" v="1985" actId="20577"/>
        <pc:sldMkLst>
          <pc:docMk/>
          <pc:sldMk cId="3984483086" sldId="337"/>
        </pc:sldMkLst>
        <pc:spChg chg="add mod">
          <ac:chgData name="Kulinich Bohdan" userId="48e65c9f34e137d0" providerId="LiveId" clId="{788CA101-3471-4433-8A34-35FEE591D47D}" dt="2019-11-27T09:43:27.904" v="1118" actId="20577"/>
          <ac:spMkLst>
            <pc:docMk/>
            <pc:sldMk cId="3984483086" sldId="337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09:36:56.913" v="959" actId="478"/>
          <ac:spMkLst>
            <pc:docMk/>
            <pc:sldMk cId="3984483086" sldId="337"/>
            <ac:spMk id="13" creationId="{857D8460-5AEA-4C7C-A620-B1F9C3FF39F0}"/>
          </ac:spMkLst>
        </pc:spChg>
        <pc:spChg chg="del">
          <ac:chgData name="Kulinich Bohdan" userId="48e65c9f34e137d0" providerId="LiveId" clId="{788CA101-3471-4433-8A34-35FEE591D47D}" dt="2019-11-27T09:36:46.140" v="955" actId="478"/>
          <ac:spMkLst>
            <pc:docMk/>
            <pc:sldMk cId="3984483086" sldId="337"/>
            <ac:spMk id="14" creationId="{CDC4770D-4125-4CB3-B0C6-43D9BE670D3A}"/>
          </ac:spMkLst>
        </pc:spChg>
        <pc:spChg chg="del">
          <ac:chgData name="Kulinich Bohdan" userId="48e65c9f34e137d0" providerId="LiveId" clId="{788CA101-3471-4433-8A34-35FEE591D47D}" dt="2019-11-27T09:36:42.479" v="951" actId="478"/>
          <ac:spMkLst>
            <pc:docMk/>
            <pc:sldMk cId="3984483086" sldId="337"/>
            <ac:spMk id="38" creationId="{277BD701-B60E-412D-9840-9FCE3DC8C71B}"/>
          </ac:spMkLst>
        </pc:spChg>
        <pc:spChg chg="del">
          <ac:chgData name="Kulinich Bohdan" userId="48e65c9f34e137d0" providerId="LiveId" clId="{788CA101-3471-4433-8A34-35FEE591D47D}" dt="2019-11-27T09:36:55.906" v="958" actId="478"/>
          <ac:spMkLst>
            <pc:docMk/>
            <pc:sldMk cId="3984483086" sldId="337"/>
            <ac:spMk id="39" creationId="{D1BCDE04-3B7C-4085-87F7-D6D73FAC944C}"/>
          </ac:spMkLst>
        </pc:spChg>
        <pc:spChg chg="del">
          <ac:chgData name="Kulinich Bohdan" userId="48e65c9f34e137d0" providerId="LiveId" clId="{788CA101-3471-4433-8A34-35FEE591D47D}" dt="2019-11-27T09:36:45.150" v="954" actId="478"/>
          <ac:spMkLst>
            <pc:docMk/>
            <pc:sldMk cId="3984483086" sldId="337"/>
            <ac:spMk id="40" creationId="{4FF670D0-A139-4535-B28E-ECDDE28123F3}"/>
          </ac:spMkLst>
        </pc:spChg>
        <pc:spChg chg="del">
          <ac:chgData name="Kulinich Bohdan" userId="48e65c9f34e137d0" providerId="LiveId" clId="{788CA101-3471-4433-8A34-35FEE591D47D}" dt="2019-11-27T09:36:44.480" v="953" actId="478"/>
          <ac:spMkLst>
            <pc:docMk/>
            <pc:sldMk cId="3984483086" sldId="337"/>
            <ac:spMk id="41" creationId="{6228D97B-5906-41FE-B928-CF6530BEDC0F}"/>
          </ac:spMkLst>
        </pc:spChg>
        <pc:spChg chg="add mod">
          <ac:chgData name="Kulinich Bohdan" userId="48e65c9f34e137d0" providerId="LiveId" clId="{788CA101-3471-4433-8A34-35FEE591D47D}" dt="2019-11-27T09:43:33.482" v="1127" actId="20577"/>
          <ac:spMkLst>
            <pc:docMk/>
            <pc:sldMk cId="3984483086" sldId="337"/>
            <ac:spMk id="42" creationId="{DD7963C2-EF68-4544-82C1-E2616D1A1BF3}"/>
          </ac:spMkLst>
        </pc:spChg>
        <pc:spChg chg="add del ord">
          <ac:chgData name="Kulinich Bohdan" userId="48e65c9f34e137d0" providerId="LiveId" clId="{788CA101-3471-4433-8A34-35FEE591D47D}" dt="2019-11-27T09:36:59.468" v="961" actId="478"/>
          <ac:spMkLst>
            <pc:docMk/>
            <pc:sldMk cId="3984483086" sldId="337"/>
            <ac:spMk id="43" creationId="{768AB397-58AA-4800-8B90-A5C704C8E9F9}"/>
          </ac:spMkLst>
        </pc:spChg>
        <pc:spChg chg="add del mod">
          <ac:chgData name="Kulinich Bohdan" userId="48e65c9f34e137d0" providerId="LiveId" clId="{788CA101-3471-4433-8A34-35FEE591D47D}" dt="2019-11-27T11:57:17.124" v="1983" actId="478"/>
          <ac:spMkLst>
            <pc:docMk/>
            <pc:sldMk cId="3984483086" sldId="337"/>
            <ac:spMk id="44" creationId="{D66E9ACB-1932-4958-8583-BBCBB1C936E1}"/>
          </ac:spMkLst>
        </pc:spChg>
        <pc:spChg chg="add mod">
          <ac:chgData name="Kulinich Bohdan" userId="48e65c9f34e137d0" providerId="LiveId" clId="{788CA101-3471-4433-8A34-35FEE591D47D}" dt="2019-11-27T11:57:20.258" v="1985" actId="20577"/>
          <ac:spMkLst>
            <pc:docMk/>
            <pc:sldMk cId="3984483086" sldId="337"/>
            <ac:spMk id="45" creationId="{E40F80A5-AC83-4697-BE66-ECF93EFB2167}"/>
          </ac:spMkLst>
        </pc:spChg>
        <pc:spChg chg="add del">
          <ac:chgData name="Kulinich Bohdan" userId="48e65c9f34e137d0" providerId="LiveId" clId="{788CA101-3471-4433-8A34-35FEE591D47D}" dt="2019-11-27T09:41:34.707" v="1074" actId="478"/>
          <ac:spMkLst>
            <pc:docMk/>
            <pc:sldMk cId="3984483086" sldId="337"/>
            <ac:spMk id="46" creationId="{6480FA99-46FA-4BC2-A1BA-B53109E59BED}"/>
          </ac:spMkLst>
        </pc:spChg>
        <pc:spChg chg="add mod">
          <ac:chgData name="Kulinich Bohdan" userId="48e65c9f34e137d0" providerId="LiveId" clId="{788CA101-3471-4433-8A34-35FEE591D47D}" dt="2019-11-27T10:58:42.571" v="1256" actId="1076"/>
          <ac:spMkLst>
            <pc:docMk/>
            <pc:sldMk cId="3984483086" sldId="337"/>
            <ac:spMk id="47" creationId="{18BAACDE-AF7B-4B12-B7A9-0448A5C37FE4}"/>
          </ac:spMkLst>
        </pc:sp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8" creationId="{F2727B01-76D2-4FF2-8684-E729100CCC6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19" creationId="{1561AE46-C62B-4859-B92D-EC1C786A7AAE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0" creationId="{DAA7B6E2-512B-4992-87BE-A1E8B6EF514C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1" creationId="{B4A136A0-1314-44C7-8E77-050EA6C48844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2" creationId="{4B585BE6-301A-497F-BBA0-74BCF87F21EF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3" creationId="{19795C09-54ED-4293-9A9B-D9ED5E98CA4D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4" creationId="{AA971717-A1FE-4C77-ACC2-2EE4E66AE531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5" creationId="{0AA0ED14-0244-4DF6-B4C5-3EC569F27ED9}"/>
          </ac:picMkLst>
        </pc:picChg>
        <pc:picChg chg="del">
          <ac:chgData name="Kulinich Bohdan" userId="48e65c9f34e137d0" providerId="LiveId" clId="{788CA101-3471-4433-8A34-35FEE591D47D}" dt="2019-11-27T09:36:42.479" v="951" actId="478"/>
          <ac:picMkLst>
            <pc:docMk/>
            <pc:sldMk cId="3984483086" sldId="337"/>
            <ac:picMk id="26" creationId="{0B17354A-E921-4E9E-BE1A-9867E12B6D1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29" creationId="{AA432217-180F-4707-8C74-CB8991B25626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0" creationId="{52DC277D-48C5-4B4F-BD49-F47A437A454A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1" creationId="{7F365823-AE76-4AF5-8B97-FAF23DCE9E8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2" creationId="{BE874FE0-74A9-4E8C-BD24-CF9839AB9F17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3" creationId="{D63BAEC9-C134-428A-A859-6276221E1CC0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4" creationId="{495416BF-D7C1-450D-A2B1-96FA5BD77779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5" creationId="{45E2DEB8-06F2-4032-B780-7D831A116BC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6" creationId="{2EF8BB6C-2ACE-44CE-B2C5-2FF28D898A84}"/>
          </ac:picMkLst>
        </pc:picChg>
        <pc:picChg chg="del">
          <ac:chgData name="Kulinich Bohdan" userId="48e65c9f34e137d0" providerId="LiveId" clId="{788CA101-3471-4433-8A34-35FEE591D47D}" dt="2019-11-27T09:36:47.812" v="956" actId="478"/>
          <ac:picMkLst>
            <pc:docMk/>
            <pc:sldMk cId="3984483086" sldId="337"/>
            <ac:picMk id="37" creationId="{472D6E04-B2C6-47F3-BA3C-C99D44988D66}"/>
          </ac:picMkLst>
        </pc:picChg>
        <pc:cxnChg chg="del">
          <ac:chgData name="Kulinich Bohdan" userId="48e65c9f34e137d0" providerId="LiveId" clId="{788CA101-3471-4433-8A34-35FEE591D47D}" dt="2019-11-27T09:36:43.860" v="952" actId="478"/>
          <ac:cxnSpMkLst>
            <pc:docMk/>
            <pc:sldMk cId="3984483086" sldId="337"/>
            <ac:cxnSpMk id="5" creationId="{1EB52E55-3454-4705-8814-79ACB65D9710}"/>
          </ac:cxnSpMkLst>
        </pc:cxnChg>
      </pc:sldChg>
      <pc:sldChg chg="addSp delSp modSp add del modTransition addAnim delAnim modAnim">
        <pc:chgData name="Kulinich Bohdan" userId="48e65c9f34e137d0" providerId="LiveId" clId="{788CA101-3471-4433-8A34-35FEE591D47D}" dt="2019-11-29T11:55:22.228" v="3771" actId="2696"/>
        <pc:sldMkLst>
          <pc:docMk/>
          <pc:sldMk cId="3362635936" sldId="338"/>
        </pc:sldMkLst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2" creationId="{8B707279-6820-4F8C-8A78-33D5A8BCCE68}"/>
          </ac:spMkLst>
        </pc:spChg>
        <pc:spChg chg="del">
          <ac:chgData name="Kulinich Bohdan" userId="48e65c9f34e137d0" providerId="LiveId" clId="{788CA101-3471-4433-8A34-35FEE591D47D}" dt="2019-11-27T10:59:56.569" v="1267" actId="478"/>
          <ac:spMkLst>
            <pc:docMk/>
            <pc:sldMk cId="3362635936" sldId="338"/>
            <ac:spMk id="4" creationId="{00000000-0000-0000-0000-000000000000}"/>
          </ac:spMkLst>
        </pc:spChg>
        <pc:spChg chg="add mod">
          <ac:chgData name="Kulinich Bohdan" userId="48e65c9f34e137d0" providerId="LiveId" clId="{788CA101-3471-4433-8A34-35FEE591D47D}" dt="2019-11-27T11:18:42.690" v="1735" actId="207"/>
          <ac:spMkLst>
            <pc:docMk/>
            <pc:sldMk cId="3362635936" sldId="338"/>
            <ac:spMk id="8" creationId="{BB426F82-B7C6-45D2-91F5-0B920E346B9B}"/>
          </ac:spMkLst>
        </pc:spChg>
        <pc:spChg chg="add">
          <ac:chgData name="Kulinich Bohdan" userId="48e65c9f34e137d0" providerId="LiveId" clId="{788CA101-3471-4433-8A34-35FEE591D47D}" dt="2019-11-27T11:00:02.120" v="1268"/>
          <ac:spMkLst>
            <pc:docMk/>
            <pc:sldMk cId="3362635936" sldId="338"/>
            <ac:spMk id="30" creationId="{E0E44371-DD26-43BD-9935-82601A12B6EB}"/>
          </ac:spMkLst>
        </pc:spChg>
        <pc:spChg chg="add mod">
          <ac:chgData name="Kulinich Bohdan" userId="48e65c9f34e137d0" providerId="LiveId" clId="{788CA101-3471-4433-8A34-35FEE591D47D}" dt="2019-11-27T11:19:20.485" v="1746" actId="1076"/>
          <ac:spMkLst>
            <pc:docMk/>
            <pc:sldMk cId="3362635936" sldId="338"/>
            <ac:spMk id="31" creationId="{8312AB18-43B1-4295-AC0C-B72B76132365}"/>
          </ac:spMkLst>
        </pc:spChg>
        <pc:spChg chg="add mod">
          <ac:chgData name="Kulinich Bohdan" userId="48e65c9f34e137d0" providerId="LiveId" clId="{788CA101-3471-4433-8A34-35FEE591D47D}" dt="2019-11-27T11:14:35.887" v="1676" actId="1076"/>
          <ac:spMkLst>
            <pc:docMk/>
            <pc:sldMk cId="3362635936" sldId="338"/>
            <ac:spMk id="33" creationId="{6EC824FF-C66F-4055-8DE6-9000E899A291}"/>
          </ac:spMkLst>
        </pc:spChg>
        <pc:spChg chg="add mod ord">
          <ac:chgData name="Kulinich Bohdan" userId="48e65c9f34e137d0" providerId="LiveId" clId="{788CA101-3471-4433-8A34-35FEE591D47D}" dt="2019-11-27T11:57:27.876" v="1986" actId="167"/>
          <ac:spMkLst>
            <pc:docMk/>
            <pc:sldMk cId="3362635936" sldId="338"/>
            <ac:spMk id="35" creationId="{3DA1CA1F-921C-4ACF-A159-0F97C87B6BA8}"/>
          </ac:spMkLst>
        </pc:spChg>
        <pc:spChg chg="add mod">
          <ac:chgData name="Kulinich Bohdan" userId="48e65c9f34e137d0" providerId="LiveId" clId="{788CA101-3471-4433-8A34-35FEE591D47D}" dt="2019-11-27T11:16:22.545" v="1707" actId="14100"/>
          <ac:spMkLst>
            <pc:docMk/>
            <pc:sldMk cId="3362635936" sldId="338"/>
            <ac:spMk id="36" creationId="{219D6F6E-AC8E-4AFB-B9AE-610E5BC0E107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7" creationId="{2B324E54-3AF4-4DF4-BE98-7433C5DB958A}"/>
          </ac:spMkLst>
        </pc:spChg>
        <pc:spChg chg="add del">
          <ac:chgData name="Kulinich Bohdan" userId="48e65c9f34e137d0" providerId="LiveId" clId="{788CA101-3471-4433-8A34-35FEE591D47D}" dt="2019-11-27T11:12:11.707" v="1627"/>
          <ac:spMkLst>
            <pc:docMk/>
            <pc:sldMk cId="3362635936" sldId="338"/>
            <ac:spMk id="38" creationId="{7684E554-6124-4DD4-AB51-5FE9FC148198}"/>
          </ac:spMkLst>
        </pc:spChg>
        <pc:spChg chg="add mod">
          <ac:chgData name="Kulinich Bohdan" userId="48e65c9f34e137d0" providerId="LiveId" clId="{788CA101-3471-4433-8A34-35FEE591D47D}" dt="2019-11-27T11:17:52.710" v="1720" actId="14100"/>
          <ac:spMkLst>
            <pc:docMk/>
            <pc:sldMk cId="3362635936" sldId="338"/>
            <ac:spMk id="39" creationId="{4F412FCA-6F23-4287-85F3-8C965B971B56}"/>
          </ac:spMkLst>
        </pc:spChg>
        <pc:spChg chg="add del mod">
          <ac:chgData name="Kulinich Bohdan" userId="48e65c9f34e137d0" providerId="LiveId" clId="{788CA101-3471-4433-8A34-35FEE591D47D}" dt="2019-11-27T11:17:23.423" v="1716" actId="11529"/>
          <ac:spMkLst>
            <pc:docMk/>
            <pc:sldMk cId="3362635936" sldId="338"/>
            <ac:spMk id="41" creationId="{C1E2C9F7-40B0-4FD3-B7C8-2BE78918ABA1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2" creationId="{DD7963C2-EF68-4544-82C1-E2616D1A1BF3}"/>
          </ac:spMkLst>
        </pc:spChg>
        <pc:spChg chg="del">
          <ac:chgData name="Kulinich Bohdan" userId="48e65c9f34e137d0" providerId="LiveId" clId="{788CA101-3471-4433-8A34-35FEE591D47D}" dt="2019-11-27T10:48:37.026" v="1148" actId="478"/>
          <ac:spMkLst>
            <pc:docMk/>
            <pc:sldMk cId="3362635936" sldId="338"/>
            <ac:spMk id="43" creationId="{768AB397-58AA-4800-8B90-A5C704C8E9F9}"/>
          </ac:spMkLst>
        </pc:spChg>
        <pc:spChg chg="del">
          <ac:chgData name="Kulinich Bohdan" userId="48e65c9f34e137d0" providerId="LiveId" clId="{788CA101-3471-4433-8A34-35FEE591D47D}" dt="2019-11-27T10:48:33.377" v="1147" actId="478"/>
          <ac:spMkLst>
            <pc:docMk/>
            <pc:sldMk cId="3362635936" sldId="338"/>
            <ac:spMk id="44" creationId="{D66E9ACB-1932-4958-8583-BBCBB1C936E1}"/>
          </ac:spMkLst>
        </pc:spChg>
        <pc:spChg chg="add del mod ord">
          <ac:chgData name="Kulinich Bohdan" userId="48e65c9f34e137d0" providerId="LiveId" clId="{788CA101-3471-4433-8A34-35FEE591D47D}" dt="2019-11-27T11:57:35.493" v="1990" actId="167"/>
          <ac:spMkLst>
            <pc:docMk/>
            <pc:sldMk cId="3362635936" sldId="338"/>
            <ac:spMk id="45" creationId="{E40F80A5-AC83-4697-BE66-ECF93EFB2167}"/>
          </ac:spMkLst>
        </pc:spChg>
        <pc:spChg chg="add mod">
          <ac:chgData name="Kulinich Bohdan" userId="48e65c9f34e137d0" providerId="LiveId" clId="{788CA101-3471-4433-8A34-35FEE591D47D}" dt="2019-11-27T11:52:47.673" v="1939" actId="1076"/>
          <ac:spMkLst>
            <pc:docMk/>
            <pc:sldMk cId="3362635936" sldId="338"/>
            <ac:spMk id="47" creationId="{63F3F3AA-6E14-4E93-A136-B50046FE0720}"/>
          </ac:spMkLst>
        </pc:spChg>
        <pc:spChg chg="add del mod">
          <ac:chgData name="Kulinich Bohdan" userId="48e65c9f34e137d0" providerId="LiveId" clId="{788CA101-3471-4433-8A34-35FEE591D47D}" dt="2019-11-27T11:55:19.680" v="1976" actId="478"/>
          <ac:spMkLst>
            <pc:docMk/>
            <pc:sldMk cId="3362635936" sldId="338"/>
            <ac:spMk id="48" creationId="{E0E4CFD7-384E-4213-8640-1E12DFEF5420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49" creationId="{341B18D6-7442-46D4-AA2F-9373F4919C57}"/>
          </ac:spMkLst>
        </pc:spChg>
        <pc:spChg chg="add">
          <ac:chgData name="Kulinich Bohdan" userId="48e65c9f34e137d0" providerId="LiveId" clId="{788CA101-3471-4433-8A34-35FEE591D47D}" dt="2019-11-27T11:55:54.856" v="1977"/>
          <ac:spMkLst>
            <pc:docMk/>
            <pc:sldMk cId="3362635936" sldId="338"/>
            <ac:spMk id="50" creationId="{AC19C6AC-71E0-4B92-8172-6A58870AB94B}"/>
          </ac:spMkLst>
        </pc:spChg>
        <pc:spChg chg="add del">
          <ac:chgData name="Kulinich Bohdan" userId="48e65c9f34e137d0" providerId="LiveId" clId="{788CA101-3471-4433-8A34-35FEE591D47D}" dt="2019-11-27T11:57:32.079" v="1989" actId="478"/>
          <ac:spMkLst>
            <pc:docMk/>
            <pc:sldMk cId="3362635936" sldId="338"/>
            <ac:spMk id="51" creationId="{2A395FAF-363D-46D7-90E5-D2579B57349C}"/>
          </ac:spMkLst>
        </pc:spChg>
        <pc:picChg chg="del">
          <ac:chgData name="Kulinich Bohdan" userId="48e65c9f34e137d0" providerId="LiveId" clId="{788CA101-3471-4433-8A34-35FEE591D47D}" dt="2019-11-27T10:48:37.026" v="1148" actId="478"/>
          <ac:picMkLst>
            <pc:docMk/>
            <pc:sldMk cId="3362635936" sldId="338"/>
            <ac:picMk id="12" creationId="{D52C46C7-90BB-4C8E-B140-3D0748E2A628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3" creationId="{DDC13E1D-623F-49BC-9B6E-B7FED54A1F97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4" creationId="{C20F6BED-2AEC-4D47-AF25-7C3622ED9942}"/>
          </ac:picMkLst>
        </pc:picChg>
        <pc:picChg chg="add del mod">
          <ac:chgData name="Kulinich Bohdan" userId="48e65c9f34e137d0" providerId="LiveId" clId="{788CA101-3471-4433-8A34-35FEE591D47D}" dt="2019-11-27T10:52:42.231" v="1213" actId="478"/>
          <ac:picMkLst>
            <pc:docMk/>
            <pc:sldMk cId="3362635936" sldId="338"/>
            <ac:picMk id="15" creationId="{109920A9-7AB5-4AD1-B9E8-F5300F43C43F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6" creationId="{214B50E5-DD41-4B9F-81DB-7B5D54174E63}"/>
          </ac:picMkLst>
        </pc:picChg>
        <pc:picChg chg="add mod">
          <ac:chgData name="Kulinich Bohdan" userId="48e65c9f34e137d0" providerId="LiveId" clId="{788CA101-3471-4433-8A34-35FEE591D47D}" dt="2019-11-27T10:50:09.900" v="1165" actId="1076"/>
          <ac:picMkLst>
            <pc:docMk/>
            <pc:sldMk cId="3362635936" sldId="338"/>
            <ac:picMk id="17" creationId="{2510470B-78BD-44B1-B943-C7F6AE460767}"/>
          </ac:picMkLst>
        </pc:picChg>
        <pc:picChg chg="add del mod">
          <ac:chgData name="Kulinich Bohdan" userId="48e65c9f34e137d0" providerId="LiveId" clId="{788CA101-3471-4433-8A34-35FEE591D47D}" dt="2019-11-27T10:50:22.085" v="1169" actId="478"/>
          <ac:picMkLst>
            <pc:docMk/>
            <pc:sldMk cId="3362635936" sldId="338"/>
            <ac:picMk id="18" creationId="{39BBBD52-7C1F-444F-8F73-C0DBCEF6EC99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19" creationId="{0BAE8D00-3E5D-499E-8DEC-FA45BA282CFB}"/>
          </ac:picMkLst>
        </pc:picChg>
        <pc:picChg chg="add mod">
          <ac:chgData name="Kulinich Bohdan" userId="48e65c9f34e137d0" providerId="LiveId" clId="{788CA101-3471-4433-8A34-35FEE591D47D}" dt="2019-11-27T10:51:50.892" v="1196" actId="1076"/>
          <ac:picMkLst>
            <pc:docMk/>
            <pc:sldMk cId="3362635936" sldId="338"/>
            <ac:picMk id="20" creationId="{A7DF9AB2-5FF2-43C6-9866-970717DAC68A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1" creationId="{15762EBF-20AE-4B76-83DD-61D4FC67F308}"/>
          </ac:picMkLst>
        </pc:picChg>
        <pc:picChg chg="add mod">
          <ac:chgData name="Kulinich Bohdan" userId="48e65c9f34e137d0" providerId="LiveId" clId="{788CA101-3471-4433-8A34-35FEE591D47D}" dt="2019-11-27T10:51:55.053" v="1197" actId="1076"/>
          <ac:picMkLst>
            <pc:docMk/>
            <pc:sldMk cId="3362635936" sldId="338"/>
            <ac:picMk id="22" creationId="{ED384178-C6EF-4125-BA47-E3584E3A5EB0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3" creationId="{6A0915B7-1CD1-4BC3-8729-E8CEAE652B88}"/>
          </ac:picMkLst>
        </pc:picChg>
        <pc:picChg chg="add del mod">
          <ac:chgData name="Kulinich Bohdan" userId="48e65c9f34e137d0" providerId="LiveId" clId="{788CA101-3471-4433-8A34-35FEE591D47D}" dt="2019-11-27T10:51:12.667" v="1185" actId="478"/>
          <ac:picMkLst>
            <pc:docMk/>
            <pc:sldMk cId="3362635936" sldId="338"/>
            <ac:picMk id="24" creationId="{4C0DABC3-3A93-4304-8C9B-48B9C50C42E9}"/>
          </ac:picMkLst>
        </pc:picChg>
        <pc:picChg chg="add mod">
          <ac:chgData name="Kulinich Bohdan" userId="48e65c9f34e137d0" providerId="LiveId" clId="{788CA101-3471-4433-8A34-35FEE591D47D}" dt="2019-11-27T10:51:58.657" v="1198" actId="1076"/>
          <ac:picMkLst>
            <pc:docMk/>
            <pc:sldMk cId="3362635936" sldId="338"/>
            <ac:picMk id="25" creationId="{5881CECB-474C-44D6-B2E8-984AC7F5B99F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6" creationId="{128521D5-F4F5-409B-AFAD-38693F30936C}"/>
          </ac:picMkLst>
        </pc:picChg>
        <pc:picChg chg="add mod">
          <ac:chgData name="Kulinich Bohdan" userId="48e65c9f34e137d0" providerId="LiveId" clId="{788CA101-3471-4433-8A34-35FEE591D47D}" dt="2019-11-27T10:52:04.761" v="1201" actId="1076"/>
          <ac:picMkLst>
            <pc:docMk/>
            <pc:sldMk cId="3362635936" sldId="33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7T10:52:21.455" v="1208" actId="1076"/>
          <ac:picMkLst>
            <pc:docMk/>
            <pc:sldMk cId="3362635936" sldId="338"/>
            <ac:picMk id="28" creationId="{8B91CA85-A2BA-4927-AA3E-498B6C1AD587}"/>
          </ac:picMkLst>
        </pc:picChg>
        <pc:picChg chg="add mod">
          <ac:chgData name="Kulinich Bohdan" userId="48e65c9f34e137d0" providerId="LiveId" clId="{788CA101-3471-4433-8A34-35FEE591D47D}" dt="2019-11-27T10:52:31.378" v="1212" actId="1076"/>
          <ac:picMkLst>
            <pc:docMk/>
            <pc:sldMk cId="3362635936" sldId="338"/>
            <ac:picMk id="29" creationId="{F42DE4BA-5F6D-408D-8E19-465FF682CF23}"/>
          </ac:picMkLst>
        </pc:picChg>
        <pc:picChg chg="add">
          <ac:chgData name="Kulinich Bohdan" userId="48e65c9f34e137d0" providerId="LiveId" clId="{788CA101-3471-4433-8A34-35FEE591D47D}" dt="2019-11-27T11:01:58.902" v="1270"/>
          <ac:picMkLst>
            <pc:docMk/>
            <pc:sldMk cId="3362635936" sldId="338"/>
            <ac:picMk id="32" creationId="{7A0F6C66-1895-449C-AA3C-10F0625084BF}"/>
          </ac:picMkLst>
        </pc:picChg>
        <pc:cxnChg chg="add mod">
          <ac:chgData name="Kulinich Bohdan" userId="48e65c9f34e137d0" providerId="LiveId" clId="{788CA101-3471-4433-8A34-35FEE591D47D}" dt="2019-11-27T11:03:36.848" v="1333" actId="1076"/>
          <ac:cxnSpMkLst>
            <pc:docMk/>
            <pc:sldMk cId="3362635936" sldId="338"/>
            <ac:cxnSpMk id="34" creationId="{160DC24B-8D51-4078-9866-4EA600BA2F39}"/>
          </ac:cxnSpMkLst>
        </pc:cxnChg>
        <pc:cxnChg chg="add mod">
          <ac:chgData name="Kulinich Bohdan" userId="48e65c9f34e137d0" providerId="LiveId" clId="{788CA101-3471-4433-8A34-35FEE591D47D}" dt="2019-11-27T11:17:52.710" v="1720" actId="14100"/>
          <ac:cxnSpMkLst>
            <pc:docMk/>
            <pc:sldMk cId="3362635936" sldId="338"/>
            <ac:cxnSpMk id="40" creationId="{FF7A02CD-38AD-402A-9661-7F146EEFF56D}"/>
          </ac:cxnSpMkLst>
        </pc:cxnChg>
      </pc:sldChg>
      <pc:sldChg chg="addSp delSp modSp add del addAnim delAnim modAnim">
        <pc:chgData name="Kulinich Bohdan" userId="48e65c9f34e137d0" providerId="LiveId" clId="{788CA101-3471-4433-8A34-35FEE591D47D}" dt="2019-11-27T13:08:46.648" v="2817" actId="2696"/>
        <pc:sldMkLst>
          <pc:docMk/>
          <pc:sldMk cId="263635149" sldId="339"/>
        </pc:sldMkLst>
        <pc:spChg chg="add del mod">
          <ac:chgData name="Kulinich Bohdan" userId="48e65c9f34e137d0" providerId="LiveId" clId="{788CA101-3471-4433-8A34-35FEE591D47D}" dt="2019-11-27T12:20:00.690" v="2267" actId="11529"/>
          <ac:spMkLst>
            <pc:docMk/>
            <pc:sldMk cId="263635149" sldId="339"/>
            <ac:spMk id="4" creationId="{D334E339-F7EA-4BCC-8FE6-E660443783C5}"/>
          </ac:spMkLst>
        </pc:spChg>
        <pc:spChg chg="add mod ord">
          <ac:chgData name="Kulinich Bohdan" userId="48e65c9f34e137d0" providerId="LiveId" clId="{788CA101-3471-4433-8A34-35FEE591D47D}" dt="2019-11-27T12:20:52.019" v="2280" actId="167"/>
          <ac:spMkLst>
            <pc:docMk/>
            <pc:sldMk cId="263635149" sldId="339"/>
            <ac:spMk id="5" creationId="{BD05D0AC-D5E2-4B66-BC2C-0E798826DACC}"/>
          </ac:spMkLst>
        </pc:spChg>
        <pc:spChg chg="del">
          <ac:chgData name="Kulinich Bohdan" userId="48e65c9f34e137d0" providerId="LiveId" clId="{788CA101-3471-4433-8A34-35FEE591D47D}" dt="2019-11-27T11:54:27.403" v="1956" actId="478"/>
          <ac:spMkLst>
            <pc:docMk/>
            <pc:sldMk cId="263635149" sldId="339"/>
            <ac:spMk id="8" creationId="{BB426F82-B7C6-45D2-91F5-0B920E346B9B}"/>
          </ac:spMkLst>
        </pc:spChg>
        <pc:spChg chg="del">
          <ac:chgData name="Kulinich Bohdan" userId="48e65c9f34e137d0" providerId="LiveId" clId="{788CA101-3471-4433-8A34-35FEE591D47D}" dt="2019-11-27T11:54:44.578" v="1965" actId="478"/>
          <ac:spMkLst>
            <pc:docMk/>
            <pc:sldMk cId="263635149" sldId="339"/>
            <ac:spMk id="31" creationId="{8312AB18-43B1-4295-AC0C-B72B76132365}"/>
          </ac:spMkLst>
        </pc:spChg>
        <pc:spChg chg="del">
          <ac:chgData name="Kulinich Bohdan" userId="48e65c9f34e137d0" providerId="LiveId" clId="{788CA101-3471-4433-8A34-35FEE591D47D}" dt="2019-11-27T11:54:29.104" v="1958" actId="478"/>
          <ac:spMkLst>
            <pc:docMk/>
            <pc:sldMk cId="263635149" sldId="339"/>
            <ac:spMk id="33" creationId="{6EC824FF-C66F-4055-8DE6-9000E899A291}"/>
          </ac:spMkLst>
        </pc:spChg>
        <pc:spChg chg="del">
          <ac:chgData name="Kulinich Bohdan" userId="48e65c9f34e137d0" providerId="LiveId" clId="{788CA101-3471-4433-8A34-35FEE591D47D}" dt="2019-11-27T11:54:28.179" v="1957" actId="478"/>
          <ac:spMkLst>
            <pc:docMk/>
            <pc:sldMk cId="263635149" sldId="339"/>
            <ac:spMk id="35" creationId="{3DA1CA1F-921C-4ACF-A159-0F97C87B6BA8}"/>
          </ac:spMkLst>
        </pc:spChg>
        <pc:spChg chg="del">
          <ac:chgData name="Kulinich Bohdan" userId="48e65c9f34e137d0" providerId="LiveId" clId="{788CA101-3471-4433-8A34-35FEE591D47D}" dt="2019-11-27T11:54:26.608" v="1955" actId="478"/>
          <ac:spMkLst>
            <pc:docMk/>
            <pc:sldMk cId="263635149" sldId="339"/>
            <ac:spMk id="36" creationId="{219D6F6E-AC8E-4AFB-B9AE-610E5BC0E107}"/>
          </ac:spMkLst>
        </pc:spChg>
        <pc:spChg chg="del">
          <ac:chgData name="Kulinich Bohdan" userId="48e65c9f34e137d0" providerId="LiveId" clId="{788CA101-3471-4433-8A34-35FEE591D47D}" dt="2019-11-27T11:54:32.038" v="1961" actId="478"/>
          <ac:spMkLst>
            <pc:docMk/>
            <pc:sldMk cId="263635149" sldId="339"/>
            <ac:spMk id="37" creationId="{2B324E54-3AF4-4DF4-BE98-7433C5DB958A}"/>
          </ac:spMkLst>
        </pc:spChg>
        <pc:spChg chg="add mod">
          <ac:chgData name="Kulinich Bohdan" userId="48e65c9f34e137d0" providerId="LiveId" clId="{788CA101-3471-4433-8A34-35FEE591D47D}" dt="2019-11-27T12:03:10.137" v="2015" actId="1076"/>
          <ac:spMkLst>
            <pc:docMk/>
            <pc:sldMk cId="263635149" sldId="339"/>
            <ac:spMk id="38" creationId="{AA761D84-5906-4EBB-8222-2A64F2E24CC8}"/>
          </ac:spMkLst>
        </pc:spChg>
        <pc:spChg chg="del">
          <ac:chgData name="Kulinich Bohdan" userId="48e65c9f34e137d0" providerId="LiveId" clId="{788CA101-3471-4433-8A34-35FEE591D47D}" dt="2019-11-27T11:54:32.880" v="1962" actId="478"/>
          <ac:spMkLst>
            <pc:docMk/>
            <pc:sldMk cId="263635149" sldId="339"/>
            <ac:spMk id="39" creationId="{4F412FCA-6F23-4287-85F3-8C965B971B56}"/>
          </ac:spMkLst>
        </pc:spChg>
        <pc:spChg chg="del">
          <ac:chgData name="Kulinich Bohdan" userId="48e65c9f34e137d0" providerId="LiveId" clId="{788CA101-3471-4433-8A34-35FEE591D47D}" dt="2019-11-27T11:54:30.077" v="1959" actId="478"/>
          <ac:spMkLst>
            <pc:docMk/>
            <pc:sldMk cId="263635149" sldId="339"/>
            <ac:spMk id="45" creationId="{E40F80A5-AC83-4697-BE66-ECF93EFB2167}"/>
          </ac:spMkLst>
        </pc:spChg>
        <pc:spChg chg="add del ord">
          <ac:chgData name="Kulinich Bohdan" userId="48e65c9f34e137d0" providerId="LiveId" clId="{788CA101-3471-4433-8A34-35FEE591D47D}" dt="2019-11-27T11:54:47.407" v="1967" actId="478"/>
          <ac:spMkLst>
            <pc:docMk/>
            <pc:sldMk cId="263635149" sldId="339"/>
            <ac:spMk id="47" creationId="{63F3F3AA-6E14-4E93-A136-B50046FE0720}"/>
          </ac:spMkLst>
        </pc:spChg>
        <pc:spChg chg="mod">
          <ac:chgData name="Kulinich Bohdan" userId="48e65c9f34e137d0" providerId="LiveId" clId="{788CA101-3471-4433-8A34-35FEE591D47D}" dt="2019-11-27T11:54:24.871" v="1954" actId="207"/>
          <ac:spMkLst>
            <pc:docMk/>
            <pc:sldMk cId="263635149" sldId="339"/>
            <ac:spMk id="48" creationId="{E0E4CFD7-384E-4213-8640-1E12DFEF5420}"/>
          </ac:spMkLst>
        </pc:spChg>
        <pc:spChg chg="add mod">
          <ac:chgData name="Kulinich Bohdan" userId="48e65c9f34e137d0" providerId="LiveId" clId="{788CA101-3471-4433-8A34-35FEE591D47D}" dt="2019-11-27T12:12:43.729" v="2101" actId="1076"/>
          <ac:spMkLst>
            <pc:docMk/>
            <pc:sldMk cId="263635149" sldId="339"/>
            <ac:spMk id="54" creationId="{C79B4EEE-0608-473B-AD11-DA372146AA25}"/>
          </ac:spMkLst>
        </pc:spChg>
        <pc:spChg chg="add mod">
          <ac:chgData name="Kulinich Bohdan" userId="48e65c9f34e137d0" providerId="LiveId" clId="{788CA101-3471-4433-8A34-35FEE591D47D}" dt="2019-11-27T12:12:54.189" v="2103" actId="1076"/>
          <ac:spMkLst>
            <pc:docMk/>
            <pc:sldMk cId="263635149" sldId="339"/>
            <ac:spMk id="55" creationId="{40429291-8B6C-4ED3-A7EF-E2D1EDB1852B}"/>
          </ac:spMkLst>
        </pc:spChg>
        <pc:spChg chg="add mod">
          <ac:chgData name="Kulinich Bohdan" userId="48e65c9f34e137d0" providerId="LiveId" clId="{788CA101-3471-4433-8A34-35FEE591D47D}" dt="2019-11-27T12:19:08.955" v="2203" actId="1076"/>
          <ac:spMkLst>
            <pc:docMk/>
            <pc:sldMk cId="263635149" sldId="339"/>
            <ac:spMk id="56" creationId="{D90B66E9-C9C1-4D2E-8A31-528B79FF07CF}"/>
          </ac:spMkLst>
        </pc:spChg>
        <pc:spChg chg="add mod">
          <ac:chgData name="Kulinich Bohdan" userId="48e65c9f34e137d0" providerId="LiveId" clId="{788CA101-3471-4433-8A34-35FEE591D47D}" dt="2019-11-27T12:21:00.928" v="2283" actId="1076"/>
          <ac:spMkLst>
            <pc:docMk/>
            <pc:sldMk cId="263635149" sldId="339"/>
            <ac:spMk id="57" creationId="{A4D4F228-740C-4BA3-9797-FF862355169B}"/>
          </ac:spMkLst>
        </pc:spChg>
        <pc:spChg chg="add mod">
          <ac:chgData name="Kulinich Bohdan" userId="48e65c9f34e137d0" providerId="LiveId" clId="{788CA101-3471-4433-8A34-35FEE591D47D}" dt="2019-11-27T12:21:28.927" v="2289" actId="1076"/>
          <ac:spMkLst>
            <pc:docMk/>
            <pc:sldMk cId="263635149" sldId="339"/>
            <ac:spMk id="58" creationId="{AF821CB2-566B-44AE-A4EC-16E832FD341F}"/>
          </ac:spMkLst>
        </pc:spChg>
        <pc:spChg chg="add mod">
          <ac:chgData name="Kulinich Bohdan" userId="48e65c9f34e137d0" providerId="LiveId" clId="{788CA101-3471-4433-8A34-35FEE591D47D}" dt="2019-11-27T12:21:44.583" v="2298" actId="1076"/>
          <ac:spMkLst>
            <pc:docMk/>
            <pc:sldMk cId="263635149" sldId="339"/>
            <ac:spMk id="59" creationId="{4E7B2EF7-417B-44B1-AFAE-53E1DE52B7E5}"/>
          </ac:spMkLst>
        </pc:spChg>
        <pc:spChg chg="add mod">
          <ac:chgData name="Kulinich Bohdan" userId="48e65c9f34e137d0" providerId="LiveId" clId="{788CA101-3471-4433-8A34-35FEE591D47D}" dt="2019-11-27T12:22:10.944" v="2304" actId="1076"/>
          <ac:spMkLst>
            <pc:docMk/>
            <pc:sldMk cId="263635149" sldId="339"/>
            <ac:spMk id="60" creationId="{9BFE6113-34A3-4CD3-8A8C-79AFF40F3457}"/>
          </ac:spMkLst>
        </pc:spChg>
        <pc:spChg chg="add mod">
          <ac:chgData name="Kulinich Bohdan" userId="48e65c9f34e137d0" providerId="LiveId" clId="{788CA101-3471-4433-8A34-35FEE591D47D}" dt="2019-11-27T12:22:19.621" v="2307" actId="1076"/>
          <ac:spMkLst>
            <pc:docMk/>
            <pc:sldMk cId="263635149" sldId="339"/>
            <ac:spMk id="61" creationId="{325A9641-AF72-4568-922B-C0CEE135F1EB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2" creationId="{7C93C44C-8D96-4D8A-9912-3062713495BC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3" creationId="{036CE871-8488-4688-8CB6-AFBC3DB89E71}"/>
          </ac:spMkLst>
        </pc:spChg>
        <pc:spChg chg="add mod">
          <ac:chgData name="Kulinich Bohdan" userId="48e65c9f34e137d0" providerId="LiveId" clId="{788CA101-3471-4433-8A34-35FEE591D47D}" dt="2019-11-27T12:24:33.163" v="2325" actId="1076"/>
          <ac:spMkLst>
            <pc:docMk/>
            <pc:sldMk cId="263635149" sldId="339"/>
            <ac:spMk id="64" creationId="{97271FF5-093A-4DE3-8F12-70D59F613666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5" creationId="{3EF384BF-9569-4F3E-B631-D283DAA3DC25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6" creationId="{0A1FEBD5-20ED-471E-B306-522A8E8E4DDD}"/>
          </ac:spMkLst>
        </pc:spChg>
        <pc:spChg chg="add del">
          <ac:chgData name="Kulinich Bohdan" userId="48e65c9f34e137d0" providerId="LiveId" clId="{788CA101-3471-4433-8A34-35FEE591D47D}" dt="2019-11-27T12:27:13.527" v="2334"/>
          <ac:spMkLst>
            <pc:docMk/>
            <pc:sldMk cId="263635149" sldId="339"/>
            <ac:spMk id="67" creationId="{F1EC8DCE-4F37-4E0A-94E6-EC64E8A30C9A}"/>
          </ac:spMkLst>
        </pc:spChg>
        <pc:spChg chg="add mod">
          <ac:chgData name="Kulinich Bohdan" userId="48e65c9f34e137d0" providerId="LiveId" clId="{788CA101-3471-4433-8A34-35FEE591D47D}" dt="2019-11-27T12:30:28.203" v="2471" actId="1076"/>
          <ac:spMkLst>
            <pc:docMk/>
            <pc:sldMk cId="263635149" sldId="339"/>
            <ac:spMk id="68" creationId="{F23855E3-E459-48E3-B01F-17024B045C7C}"/>
          </ac:spMkLst>
        </pc:spChg>
        <pc:grpChg chg="add mod">
          <ac:chgData name="Kulinich Bohdan" userId="48e65c9f34e137d0" providerId="LiveId" clId="{788CA101-3471-4433-8A34-35FEE591D47D}" dt="2019-11-27T12:04:03.624" v="2022" actId="164"/>
          <ac:grpSpMkLst>
            <pc:docMk/>
            <pc:sldMk cId="263635149" sldId="339"/>
            <ac:grpSpMk id="2" creationId="{418B39C1-FC78-4501-8F9C-5AB0CB507B82}"/>
          </ac:grpSpMkLst>
        </pc:grp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9" creationId="{8BDA9F86-6FFB-4BCB-9B97-8077DA5EAFCB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0" creationId="{A4DE6FA8-3AD1-4189-8A65-8A5BA703BC28}"/>
          </ac:picMkLst>
        </pc:picChg>
        <pc:picChg chg="mod">
          <ac:chgData name="Kulinich Bohdan" userId="48e65c9f34e137d0" providerId="LiveId" clId="{788CA101-3471-4433-8A34-35FEE591D47D}" dt="2019-11-27T12:04:03.624" v="2022" actId="164"/>
          <ac:picMkLst>
            <pc:docMk/>
            <pc:sldMk cId="263635149" sldId="339"/>
            <ac:picMk id="11" creationId="{7A219B82-DACD-4794-8960-DA29C7A132D8}"/>
          </ac:picMkLst>
        </pc:picChg>
        <pc:picChg chg="mod">
          <ac:chgData name="Kulinich Bohdan" userId="48e65c9f34e137d0" providerId="LiveId" clId="{788CA101-3471-4433-8A34-35FEE591D47D}" dt="2019-11-27T12:19:59.065" v="2266" actId="1076"/>
          <ac:picMkLst>
            <pc:docMk/>
            <pc:sldMk cId="263635149" sldId="339"/>
            <ac:picMk id="16" creationId="{214B50E5-DD41-4B9F-81DB-7B5D54174E63}"/>
          </ac:picMkLst>
        </pc:picChg>
        <pc:picChg chg="mod">
          <ac:chgData name="Kulinich Bohdan" userId="48e65c9f34e137d0" providerId="LiveId" clId="{788CA101-3471-4433-8A34-35FEE591D47D}" dt="2019-11-27T12:21:35.523" v="2294" actId="1076"/>
          <ac:picMkLst>
            <pc:docMk/>
            <pc:sldMk cId="263635149" sldId="339"/>
            <ac:picMk id="25" creationId="{5881CECB-474C-44D6-B2E8-984AC7F5B99F}"/>
          </ac:picMkLst>
        </pc:picChg>
        <pc:picChg chg="mod">
          <ac:chgData name="Kulinich Bohdan" userId="48e65c9f34e137d0" providerId="LiveId" clId="{788CA101-3471-4433-8A34-35FEE591D47D}" dt="2019-11-27T12:03:01.680" v="2010" actId="1076"/>
          <ac:picMkLst>
            <pc:docMk/>
            <pc:sldMk cId="263635149" sldId="339"/>
            <ac:picMk id="32" creationId="{7A0F6C66-1895-449C-AA3C-10F0625084BF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1" creationId="{3A1626BB-58F1-4DBB-BF4E-C0C99C1A5EAD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2" creationId="{0B30E6DF-C23D-4974-932E-22FDC3AEB509}"/>
          </ac:picMkLst>
        </pc:picChg>
        <pc:picChg chg="add del">
          <ac:chgData name="Kulinich Bohdan" userId="48e65c9f34e137d0" providerId="LiveId" clId="{788CA101-3471-4433-8A34-35FEE591D47D}" dt="2019-11-27T12:03:58.134" v="2021" actId="478"/>
          <ac:picMkLst>
            <pc:docMk/>
            <pc:sldMk cId="263635149" sldId="339"/>
            <ac:picMk id="43" creationId="{9EB0FBF3-F3BF-4816-9CE6-797E60F29DDA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4" creationId="{0CA0AF31-A397-43B6-B3A5-599AFD712FC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6" creationId="{9ACEBC6D-9665-4CEF-86D3-2D968373E0BD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49" creationId="{2B4F976C-FCB0-42BF-9CB2-6E0A75541569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0" creationId="{A181C4F3-1B03-437A-A2F5-5DE6214E5F3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1" creationId="{8FE32B87-3F79-48F4-8222-6AF2E2E98491}"/>
          </ac:picMkLst>
        </pc:picChg>
        <pc:picChg chg="add mod">
          <ac:chgData name="Kulinich Bohdan" userId="48e65c9f34e137d0" providerId="LiveId" clId="{788CA101-3471-4433-8A34-35FEE591D47D}" dt="2019-11-27T12:07:52.391" v="2045" actId="1076"/>
          <ac:picMkLst>
            <pc:docMk/>
            <pc:sldMk cId="263635149" sldId="339"/>
            <ac:picMk id="52" creationId="{424656CA-BD56-4DA9-843D-F9446C0C80DF}"/>
          </ac:picMkLst>
        </pc:picChg>
        <pc:cxnChg chg="del">
          <ac:chgData name="Kulinich Bohdan" userId="48e65c9f34e137d0" providerId="LiveId" clId="{788CA101-3471-4433-8A34-35FEE591D47D}" dt="2019-11-27T11:54:31.172" v="1960" actId="478"/>
          <ac:cxnSpMkLst>
            <pc:docMk/>
            <pc:sldMk cId="263635149" sldId="339"/>
            <ac:cxnSpMk id="34" creationId="{160DC24B-8D51-4078-9866-4EA600BA2F39}"/>
          </ac:cxnSpMkLst>
        </pc:cxnChg>
        <pc:cxnChg chg="del">
          <ac:chgData name="Kulinich Bohdan" userId="48e65c9f34e137d0" providerId="LiveId" clId="{788CA101-3471-4433-8A34-35FEE591D47D}" dt="2019-11-27T11:54:36.180" v="1963" actId="478"/>
          <ac:cxnSpMkLst>
            <pc:docMk/>
            <pc:sldMk cId="263635149" sldId="339"/>
            <ac:cxnSpMk id="40" creationId="{FF7A02CD-38AD-402A-9661-7F146EEFF56D}"/>
          </ac:cxnSpMkLst>
        </pc:cxnChg>
        <pc:cxnChg chg="add mod">
          <ac:chgData name="Kulinich Bohdan" userId="48e65c9f34e137d0" providerId="LiveId" clId="{788CA101-3471-4433-8A34-35FEE591D47D}" dt="2019-11-27T12:07:37.228" v="2044" actId="1076"/>
          <ac:cxnSpMkLst>
            <pc:docMk/>
            <pc:sldMk cId="263635149" sldId="339"/>
            <ac:cxnSpMk id="53" creationId="{AE0D62D9-D23A-4B2F-BFCE-95ADAC3F95CB}"/>
          </ac:cxnSpMkLst>
        </pc:cxnChg>
      </pc:sldChg>
      <pc:sldChg chg="addSp delSp modSp add modAnim">
        <pc:chgData name="Kulinich Bohdan" userId="48e65c9f34e137d0" providerId="LiveId" clId="{788CA101-3471-4433-8A34-35FEE591D47D}" dt="2019-11-27T12:33:14.798" v="2487" actId="478"/>
        <pc:sldMkLst>
          <pc:docMk/>
          <pc:sldMk cId="3481288731" sldId="340"/>
        </pc:sldMkLst>
        <pc:spChg chg="add del mod">
          <ac:chgData name="Kulinich Bohdan" userId="48e65c9f34e137d0" providerId="LiveId" clId="{788CA101-3471-4433-8A34-35FEE591D47D}" dt="2019-11-27T12:33:13.699" v="2486" actId="478"/>
          <ac:spMkLst>
            <pc:docMk/>
            <pc:sldMk cId="3481288731" sldId="340"/>
            <ac:spMk id="45" creationId="{14B9A559-0D1A-4216-83B8-7286E18A226B}"/>
          </ac:spMkLst>
        </pc:spChg>
        <pc:grpChg chg="add del mod">
          <ac:chgData name="Kulinich Bohdan" userId="48e65c9f34e137d0" providerId="LiveId" clId="{788CA101-3471-4433-8A34-35FEE591D47D}" dt="2019-11-27T12:33:14.798" v="2487" actId="478"/>
          <ac:grpSpMkLst>
            <pc:docMk/>
            <pc:sldMk cId="3481288731" sldId="340"/>
            <ac:grpSpMk id="65" creationId="{591F9922-F545-41A1-BAD5-DCB415058F3C}"/>
          </ac:grpSpMkLst>
        </pc:grpChg>
      </pc:sldChg>
      <pc:sldChg chg="addSp delSp modSp add delAnim modAnim">
        <pc:chgData name="Kulinich Bohdan" userId="48e65c9f34e137d0" providerId="LiveId" clId="{788CA101-3471-4433-8A34-35FEE591D47D}" dt="2019-11-27T13:11:25.586" v="2827"/>
        <pc:sldMkLst>
          <pc:docMk/>
          <pc:sldMk cId="105514428" sldId="341"/>
        </pc:sldMkLst>
        <pc:spChg chg="del">
          <ac:chgData name="Kulinich Bohdan" userId="48e65c9f34e137d0" providerId="LiveId" clId="{788CA101-3471-4433-8A34-35FEE591D47D}" dt="2019-11-27T12:33:34.113" v="2491" actId="478"/>
          <ac:spMkLst>
            <pc:docMk/>
            <pc:sldMk cId="105514428" sldId="341"/>
            <ac:spMk id="5" creationId="{BD05D0AC-D5E2-4B66-BC2C-0E798826DACC}"/>
          </ac:spMkLst>
        </pc:spChg>
        <pc:spChg chg="add mod">
          <ac:chgData name="Kulinich Bohdan" userId="48e65c9f34e137d0" providerId="LiveId" clId="{788CA101-3471-4433-8A34-35FEE591D47D}" dt="2019-11-27T13:04:28.646" v="2773" actId="207"/>
          <ac:spMkLst>
            <pc:docMk/>
            <pc:sldMk cId="105514428" sldId="341"/>
            <ac:spMk id="12" creationId="{3F068839-30E6-4B9E-BB7F-FC27CF9D7F3D}"/>
          </ac:spMkLst>
        </pc:spChg>
        <pc:spChg chg="del">
          <ac:chgData name="Kulinich Bohdan" userId="48e65c9f34e137d0" providerId="LiveId" clId="{788CA101-3471-4433-8A34-35FEE591D47D}" dt="2019-11-27T12:34:56.858" v="2507" actId="478"/>
          <ac:spMkLst>
            <pc:docMk/>
            <pc:sldMk cId="105514428" sldId="341"/>
            <ac:spMk id="30" creationId="{E0E44371-DD26-43BD-9935-82601A12B6EB}"/>
          </ac:spMkLst>
        </pc:spChg>
        <pc:spChg chg="del">
          <ac:chgData name="Kulinich Bohdan" userId="48e65c9f34e137d0" providerId="LiveId" clId="{788CA101-3471-4433-8A34-35FEE591D47D}" dt="2019-11-27T12:34:53.861" v="2506" actId="478"/>
          <ac:spMkLst>
            <pc:docMk/>
            <pc:sldMk cId="105514428" sldId="341"/>
            <ac:spMk id="38" creationId="{AA761D84-5906-4EBB-8222-2A64F2E24CC8}"/>
          </ac:spMkLst>
        </pc:spChg>
        <pc:spChg chg="mod">
          <ac:chgData name="Kulinich Bohdan" userId="48e65c9f34e137d0" providerId="LiveId" clId="{788CA101-3471-4433-8A34-35FEE591D47D}" dt="2019-11-27T12:33:23.994" v="2488" actId="207"/>
          <ac:spMkLst>
            <pc:docMk/>
            <pc:sldMk cId="105514428" sldId="341"/>
            <ac:spMk id="45" creationId="{14B9A559-0D1A-4216-83B8-7286E18A226B}"/>
          </ac:spMkLst>
        </pc:spChg>
        <pc:spChg chg="del">
          <ac:chgData name="Kulinich Bohdan" userId="48e65c9f34e137d0" providerId="LiveId" clId="{788CA101-3471-4433-8A34-35FEE591D47D}" dt="2019-11-27T12:33:56.851" v="2503" actId="478"/>
          <ac:spMkLst>
            <pc:docMk/>
            <pc:sldMk cId="105514428" sldId="341"/>
            <ac:spMk id="47" creationId="{63F3F3AA-6E14-4E93-A136-B50046FE0720}"/>
          </ac:spMkLst>
        </pc:spChg>
        <pc:spChg chg="del">
          <ac:chgData name="Kulinich Bohdan" userId="48e65c9f34e137d0" providerId="LiveId" clId="{788CA101-3471-4433-8A34-35FEE591D47D}" dt="2019-11-27T12:33:27.580" v="2489" actId="478"/>
          <ac:spMkLst>
            <pc:docMk/>
            <pc:sldMk cId="105514428" sldId="341"/>
            <ac:spMk id="48" creationId="{E0E4CFD7-384E-4213-8640-1E12DFEF5420}"/>
          </ac:spMkLst>
        </pc:spChg>
        <pc:spChg chg="del">
          <ac:chgData name="Kulinich Bohdan" userId="48e65c9f34e137d0" providerId="LiveId" clId="{788CA101-3471-4433-8A34-35FEE591D47D}" dt="2019-11-27T12:33:55.894" v="2502" actId="478"/>
          <ac:spMkLst>
            <pc:docMk/>
            <pc:sldMk cId="105514428" sldId="341"/>
            <ac:spMk id="56" creationId="{D90B66E9-C9C1-4D2E-8A31-528B79FF07CF}"/>
          </ac:spMkLst>
        </pc:spChg>
        <pc:spChg chg="del">
          <ac:chgData name="Kulinich Bohdan" userId="48e65c9f34e137d0" providerId="LiveId" clId="{788CA101-3471-4433-8A34-35FEE591D47D}" dt="2019-11-27T12:33:35.739" v="2493" actId="478"/>
          <ac:spMkLst>
            <pc:docMk/>
            <pc:sldMk cId="105514428" sldId="341"/>
            <ac:spMk id="57" creationId="{A4D4F228-740C-4BA3-9797-FF862355169B}"/>
          </ac:spMkLst>
        </pc:spChg>
        <pc:spChg chg="del">
          <ac:chgData name="Kulinich Bohdan" userId="48e65c9f34e137d0" providerId="LiveId" clId="{788CA101-3471-4433-8A34-35FEE591D47D}" dt="2019-11-27T12:33:34.909" v="2492" actId="478"/>
          <ac:spMkLst>
            <pc:docMk/>
            <pc:sldMk cId="105514428" sldId="341"/>
            <ac:spMk id="58" creationId="{AF821CB2-566B-44AE-A4EC-16E832FD341F}"/>
          </ac:spMkLst>
        </pc:spChg>
        <pc:spChg chg="del">
          <ac:chgData name="Kulinich Bohdan" userId="48e65c9f34e137d0" providerId="LiveId" clId="{788CA101-3471-4433-8A34-35FEE591D47D}" dt="2019-11-27T12:33:36.963" v="2495" actId="478"/>
          <ac:spMkLst>
            <pc:docMk/>
            <pc:sldMk cId="105514428" sldId="341"/>
            <ac:spMk id="59" creationId="{4E7B2EF7-417B-44B1-AFAE-53E1DE52B7E5}"/>
          </ac:spMkLst>
        </pc:spChg>
        <pc:spChg chg="del">
          <ac:chgData name="Kulinich Bohdan" userId="48e65c9f34e137d0" providerId="LiveId" clId="{788CA101-3471-4433-8A34-35FEE591D47D}" dt="2019-11-27T12:33:36.300" v="2494" actId="478"/>
          <ac:spMkLst>
            <pc:docMk/>
            <pc:sldMk cId="105514428" sldId="341"/>
            <ac:spMk id="60" creationId="{9BFE6113-34A3-4CD3-8A8C-79AFF40F3457}"/>
          </ac:spMkLst>
        </pc:spChg>
        <pc:spChg chg="del">
          <ac:chgData name="Kulinich Bohdan" userId="48e65c9f34e137d0" providerId="LiveId" clId="{788CA101-3471-4433-8A34-35FEE591D47D}" dt="2019-11-27T12:33:37.682" v="2496" actId="478"/>
          <ac:spMkLst>
            <pc:docMk/>
            <pc:sldMk cId="105514428" sldId="341"/>
            <ac:spMk id="61" creationId="{325A9641-AF72-4568-922B-C0CEE135F1EB}"/>
          </ac:spMkLst>
        </pc:spChg>
        <pc:spChg chg="del">
          <ac:chgData name="Kulinich Bohdan" userId="48e65c9f34e137d0" providerId="LiveId" clId="{788CA101-3471-4433-8A34-35FEE591D47D}" dt="2019-11-27T12:33:40.233" v="2499" actId="478"/>
          <ac:spMkLst>
            <pc:docMk/>
            <pc:sldMk cId="105514428" sldId="341"/>
            <ac:spMk id="62" creationId="{7C93C44C-8D96-4D8A-9912-3062713495BC}"/>
          </ac:spMkLst>
        </pc:spChg>
        <pc:spChg chg="del">
          <ac:chgData name="Kulinich Bohdan" userId="48e65c9f34e137d0" providerId="LiveId" clId="{788CA101-3471-4433-8A34-35FEE591D47D}" dt="2019-11-27T12:33:39.454" v="2498" actId="478"/>
          <ac:spMkLst>
            <pc:docMk/>
            <pc:sldMk cId="105514428" sldId="341"/>
            <ac:spMk id="63" creationId="{036CE871-8488-4688-8CB6-AFBC3DB89E71}"/>
          </ac:spMkLst>
        </pc:spChg>
        <pc:spChg chg="del">
          <ac:chgData name="Kulinich Bohdan" userId="48e65c9f34e137d0" providerId="LiveId" clId="{788CA101-3471-4433-8A34-35FEE591D47D}" dt="2019-11-27T12:33:38.694" v="2497" actId="478"/>
          <ac:spMkLst>
            <pc:docMk/>
            <pc:sldMk cId="105514428" sldId="341"/>
            <ac:spMk id="64" creationId="{97271FF5-093A-4DE3-8F12-70D59F613666}"/>
          </ac:spMkLst>
        </pc:spChg>
        <pc:spChg chg="add del ord">
          <ac:chgData name="Kulinich Bohdan" userId="48e65c9f34e137d0" providerId="LiveId" clId="{788CA101-3471-4433-8A34-35FEE591D47D}" dt="2019-11-27T12:33:59.239" v="2505" actId="478"/>
          <ac:spMkLst>
            <pc:docMk/>
            <pc:sldMk cId="105514428" sldId="341"/>
            <ac:spMk id="68" creationId="{F23855E3-E459-48E3-B01F-17024B045C7C}"/>
          </ac:spMkLst>
        </pc:spChg>
        <pc:spChg chg="add">
          <ac:chgData name="Kulinich Bohdan" userId="48e65c9f34e137d0" providerId="LiveId" clId="{788CA101-3471-4433-8A34-35FEE591D47D}" dt="2019-11-27T12:35:01.248" v="2508"/>
          <ac:spMkLst>
            <pc:docMk/>
            <pc:sldMk cId="105514428" sldId="341"/>
            <ac:spMk id="70" creationId="{9F050977-5E4B-4F60-A39D-1A9025BAC52B}"/>
          </ac:spMkLst>
        </pc:spChg>
        <pc:spChg chg="add mod">
          <ac:chgData name="Kulinich Bohdan" userId="48e65c9f34e137d0" providerId="LiveId" clId="{788CA101-3471-4433-8A34-35FEE591D47D}" dt="2019-11-27T12:51:25.068" v="2646" actId="20577"/>
          <ac:spMkLst>
            <pc:docMk/>
            <pc:sldMk cId="105514428" sldId="341"/>
            <ac:spMk id="71" creationId="{1E7B6630-9850-4EC1-BF08-0D9D48A5B145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2" creationId="{D2A7B5A8-ACCE-4F8C-AA5A-7A7BBCE538CF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3" creationId="{EC141B89-AAB9-4839-B439-8B265FB09CA4}"/>
          </ac:spMkLst>
        </pc:spChg>
        <pc:spChg chg="add mod">
          <ac:chgData name="Kulinich Bohdan" userId="48e65c9f34e137d0" providerId="LiveId" clId="{788CA101-3471-4433-8A34-35FEE591D47D}" dt="2019-11-27T13:05:38.404" v="2800" actId="14100"/>
          <ac:spMkLst>
            <pc:docMk/>
            <pc:sldMk cId="105514428" sldId="341"/>
            <ac:spMk id="74" creationId="{11BB35BD-B33D-4598-B996-B7FB1236DDB9}"/>
          </ac:spMkLst>
        </pc:spChg>
        <pc:spChg chg="add mod">
          <ac:chgData name="Kulinich Bohdan" userId="48e65c9f34e137d0" providerId="LiveId" clId="{788CA101-3471-4433-8A34-35FEE591D47D}" dt="2019-11-27T12:59:31.271" v="2714" actId="1076"/>
          <ac:spMkLst>
            <pc:docMk/>
            <pc:sldMk cId="105514428" sldId="341"/>
            <ac:spMk id="75" creationId="{992B24B6-6EED-4660-86F4-C1C8196EE08F}"/>
          </ac:spMkLst>
        </pc:spChg>
        <pc:spChg chg="add mod">
          <ac:chgData name="Kulinich Bohdan" userId="48e65c9f34e137d0" providerId="LiveId" clId="{788CA101-3471-4433-8A34-35FEE591D47D}" dt="2019-11-27T13:03:41.578" v="2758" actId="1076"/>
          <ac:spMkLst>
            <pc:docMk/>
            <pc:sldMk cId="105514428" sldId="341"/>
            <ac:spMk id="77" creationId="{E9232852-1086-47A9-A5BA-C7CA7E7F786C}"/>
          </ac:spMkLst>
        </pc:spChg>
        <pc:spChg chg="add mod">
          <ac:chgData name="Kulinich Bohdan" userId="48e65c9f34e137d0" providerId="LiveId" clId="{788CA101-3471-4433-8A34-35FEE591D47D}" dt="2019-11-27T13:06:20.712" v="2812" actId="1076"/>
          <ac:spMkLst>
            <pc:docMk/>
            <pc:sldMk cId="105514428" sldId="341"/>
            <ac:spMk id="78" creationId="{0D350F34-90E3-4809-B54E-B1FA591965F3}"/>
          </ac:spMkLst>
        </pc:spChg>
        <pc:spChg chg="add mod">
          <ac:chgData name="Kulinich Bohdan" userId="48e65c9f34e137d0" providerId="LiveId" clId="{788CA101-3471-4433-8A34-35FEE591D47D}" dt="2019-11-27T13:11:17.533" v="2824" actId="207"/>
          <ac:spMkLst>
            <pc:docMk/>
            <pc:sldMk cId="105514428" sldId="341"/>
            <ac:spMk id="79" creationId="{D71E2F1A-E423-4CC7-B9CF-08086E3C660C}"/>
          </ac:spMkLst>
        </pc:spChg>
        <pc:grpChg chg="del">
          <ac:chgData name="Kulinich Bohdan" userId="48e65c9f34e137d0" providerId="LiveId" clId="{788CA101-3471-4433-8A34-35FEE591D47D}" dt="2019-11-27T12:33:29.731" v="2490" actId="478"/>
          <ac:grpSpMkLst>
            <pc:docMk/>
            <pc:sldMk cId="105514428" sldId="341"/>
            <ac:grpSpMk id="2" creationId="{418B39C1-FC78-4501-8F9C-5AB0CB507B82}"/>
          </ac:grpSpMkLst>
        </pc:grpChg>
        <pc:grpChg chg="add mod">
          <ac:chgData name="Kulinich Bohdan" userId="48e65c9f34e137d0" providerId="LiveId" clId="{788CA101-3471-4433-8A34-35FEE591D47D}" dt="2019-11-27T12:37:23.894" v="2545" actId="164"/>
          <ac:grpSpMkLst>
            <pc:docMk/>
            <pc:sldMk cId="105514428" sldId="341"/>
            <ac:grpSpMk id="4" creationId="{EA4A74AB-B130-4C9C-BAE5-AD4DA9BD7EB9}"/>
          </ac:grpSpMkLst>
        </pc:grp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4" creationId="{0CA0AF31-A397-43B6-B3A5-599AFD712FC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6" creationId="{9ACEBC6D-9665-4CEF-86D3-2D968373E0BD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49" creationId="{2B4F976C-FCB0-42BF-9CB2-6E0A75541569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0" creationId="{A181C4F3-1B03-437A-A2F5-5DE6214E5F3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1" creationId="{8FE32B87-3F79-48F4-8222-6AF2E2E98491}"/>
          </ac:picMkLst>
        </pc:picChg>
        <pc:picChg chg="mod">
          <ac:chgData name="Kulinich Bohdan" userId="48e65c9f34e137d0" providerId="LiveId" clId="{788CA101-3471-4433-8A34-35FEE591D47D}" dt="2019-11-27T12:37:23.894" v="2545" actId="164"/>
          <ac:picMkLst>
            <pc:docMk/>
            <pc:sldMk cId="105514428" sldId="341"/>
            <ac:picMk id="52" creationId="{424656CA-BD56-4DA9-843D-F9446C0C80DF}"/>
          </ac:picMkLst>
        </pc:picChg>
        <pc:cxnChg chg="add mod">
          <ac:chgData name="Kulinich Bohdan" userId="48e65c9f34e137d0" providerId="LiveId" clId="{788CA101-3471-4433-8A34-35FEE591D47D}" dt="2019-11-27T12:59:31.271" v="2714" actId="1076"/>
          <ac:cxnSpMkLst>
            <pc:docMk/>
            <pc:sldMk cId="105514428" sldId="341"/>
            <ac:cxnSpMk id="76" creationId="{C3DD0328-C917-43CD-BC27-B4AF4C34AE85}"/>
          </ac:cxnSpMkLst>
        </pc:cxnChg>
      </pc:sldChg>
      <pc:sldChg chg="modSp add">
        <pc:chgData name="Kulinich Bohdan" userId="48e65c9f34e137d0" providerId="LiveId" clId="{788CA101-3471-4433-8A34-35FEE591D47D}" dt="2019-11-28T21:25:10.177" v="2972" actId="1076"/>
        <pc:sldMkLst>
          <pc:docMk/>
          <pc:sldMk cId="2912401770" sldId="346"/>
        </pc:sldMkLst>
        <pc:spChg chg="mod">
          <ac:chgData name="Kulinich Bohdan" userId="48e65c9f34e137d0" providerId="LiveId" clId="{788CA101-3471-4433-8A34-35FEE591D47D}" dt="2019-11-28T21:25:10.177" v="2972" actId="1076"/>
          <ac:spMkLst>
            <pc:docMk/>
            <pc:sldMk cId="2912401770" sldId="346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23:57.449" v="2831" actId="20577"/>
          <ac:spMkLst>
            <pc:docMk/>
            <pc:sldMk cId="2912401770" sldId="346"/>
            <ac:spMk id="37" creationId="{00000000-0000-0000-0000-000000000000}"/>
          </ac:spMkLst>
        </pc:spChg>
      </pc:sldChg>
      <pc:sldChg chg="modSp add">
        <pc:chgData name="Kulinich Bohdan" userId="48e65c9f34e137d0" providerId="LiveId" clId="{788CA101-3471-4433-8A34-35FEE591D47D}" dt="2019-11-28T21:33:50.594" v="3103" actId="20577"/>
        <pc:sldMkLst>
          <pc:docMk/>
          <pc:sldMk cId="1011046908" sldId="347"/>
        </pc:sldMkLst>
        <pc:spChg chg="mod">
          <ac:chgData name="Kulinich Bohdan" userId="48e65c9f34e137d0" providerId="LiveId" clId="{788CA101-3471-4433-8A34-35FEE591D47D}" dt="2019-11-28T21:33:50.594" v="3103" actId="20577"/>
          <ac:spMkLst>
            <pc:docMk/>
            <pc:sldMk cId="1011046908" sldId="347"/>
            <ac:spMk id="7" creationId="{00000000-0000-0000-0000-000000000000}"/>
          </ac:spMkLst>
        </pc:spChg>
        <pc:spChg chg="mod">
          <ac:chgData name="Kulinich Bohdan" userId="48e65c9f34e137d0" providerId="LiveId" clId="{788CA101-3471-4433-8A34-35FEE591D47D}" dt="2019-11-28T21:33:07.834" v="2974" actId="20577"/>
          <ac:spMkLst>
            <pc:docMk/>
            <pc:sldMk cId="1011046908" sldId="347"/>
            <ac:spMk id="37" creationId="{00000000-0000-0000-0000-000000000000}"/>
          </ac:spMkLst>
        </pc:spChg>
      </pc:sldChg>
      <pc:sldChg chg="addSp delSp modSp add modAnim">
        <pc:chgData name="Kulinich Bohdan" userId="48e65c9f34e137d0" providerId="LiveId" clId="{788CA101-3471-4433-8A34-35FEE591D47D}" dt="2019-11-29T11:56:00.608" v="3772"/>
        <pc:sldMkLst>
          <pc:docMk/>
          <pc:sldMk cId="1577891844" sldId="348"/>
        </pc:sldMkLst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33" creationId="{6EC824FF-C66F-4055-8DE6-9000E899A291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49" creationId="{341B18D6-7442-46D4-AA2F-9373F4919C57}"/>
          </ac:spMkLst>
        </pc:spChg>
        <pc:spChg chg="ord">
          <ac:chgData name="Kulinich Bohdan" userId="48e65c9f34e137d0" providerId="LiveId" clId="{788CA101-3471-4433-8A34-35FEE591D47D}" dt="2019-11-29T11:48:41.827" v="3742" actId="167"/>
          <ac:spMkLst>
            <pc:docMk/>
            <pc:sldMk cId="1577891844" sldId="348"/>
            <ac:spMk id="50" creationId="{AC19C6AC-71E0-4B92-8172-6A58870AB94B}"/>
          </ac:spMkLst>
        </pc:spChg>
        <pc:picChg chg="del">
          <ac:chgData name="Kulinich Bohdan" userId="48e65c9f34e137d0" providerId="LiveId" clId="{788CA101-3471-4433-8A34-35FEE591D47D}" dt="2019-11-29T11:51:40.093" v="3750" actId="478"/>
          <ac:picMkLst>
            <pc:docMk/>
            <pc:sldMk cId="1577891844" sldId="348"/>
            <ac:picMk id="17" creationId="{2510470B-78BD-44B1-B943-C7F6AE460767}"/>
          </ac:picMkLst>
        </pc:picChg>
        <pc:picChg chg="del">
          <ac:chgData name="Kulinich Bohdan" userId="48e65c9f34e137d0" providerId="LiveId" clId="{788CA101-3471-4433-8A34-35FEE591D47D}" dt="2019-11-29T11:52:05.937" v="3756" actId="478"/>
          <ac:picMkLst>
            <pc:docMk/>
            <pc:sldMk cId="1577891844" sldId="348"/>
            <ac:picMk id="20" creationId="{A7DF9AB2-5FF2-43C6-9866-970717DAC68A}"/>
          </ac:picMkLst>
        </pc:picChg>
        <pc:picChg chg="del">
          <ac:chgData name="Kulinich Bohdan" userId="48e65c9f34e137d0" providerId="LiveId" clId="{788CA101-3471-4433-8A34-35FEE591D47D}" dt="2019-11-29T11:52:50.432" v="3764" actId="478"/>
          <ac:picMkLst>
            <pc:docMk/>
            <pc:sldMk cId="1577891844" sldId="348"/>
            <ac:picMk id="22" creationId="{ED384178-C6EF-4125-BA47-E3584E3A5EB0}"/>
          </ac:picMkLst>
        </pc:picChg>
        <pc:picChg chg="del">
          <ac:chgData name="Kulinich Bohdan" userId="48e65c9f34e137d0" providerId="LiveId" clId="{788CA101-3471-4433-8A34-35FEE591D47D}" dt="2019-11-29T11:54:35.667" v="3769" actId="478"/>
          <ac:picMkLst>
            <pc:docMk/>
            <pc:sldMk cId="1577891844" sldId="348"/>
            <ac:picMk id="27" creationId="{690D190E-A3F5-44AA-9E69-5EB8DA1CF58F}"/>
          </ac:picMkLst>
        </pc:picChg>
        <pc:picChg chg="add mod">
          <ac:chgData name="Kulinich Bohdan" userId="48e65c9f34e137d0" providerId="LiveId" clId="{788CA101-3471-4433-8A34-35FEE591D47D}" dt="2019-11-29T11:51:46.616" v="3751" actId="1076"/>
          <ac:picMkLst>
            <pc:docMk/>
            <pc:sldMk cId="1577891844" sldId="348"/>
            <ac:picMk id="38" creationId="{EBD27257-953C-427D-91E9-98DE093748A4}"/>
          </ac:picMkLst>
        </pc:picChg>
        <pc:picChg chg="add mod">
          <ac:chgData name="Kulinich Bohdan" userId="48e65c9f34e137d0" providerId="LiveId" clId="{788CA101-3471-4433-8A34-35FEE591D47D}" dt="2019-11-29T11:52:16.883" v="3758" actId="1076"/>
          <ac:picMkLst>
            <pc:docMk/>
            <pc:sldMk cId="1577891844" sldId="348"/>
            <ac:picMk id="41" creationId="{C98A3C01-E92C-455A-85C6-A311517A44C1}"/>
          </ac:picMkLst>
        </pc:picChg>
        <pc:picChg chg="add mod">
          <ac:chgData name="Kulinich Bohdan" userId="48e65c9f34e137d0" providerId="LiveId" clId="{788CA101-3471-4433-8A34-35FEE591D47D}" dt="2019-11-29T11:53:00.499" v="3766" actId="1076"/>
          <ac:picMkLst>
            <pc:docMk/>
            <pc:sldMk cId="1577891844" sldId="348"/>
            <ac:picMk id="42" creationId="{B30CE5D4-353F-4DF9-B948-4B76644BBF61}"/>
          </ac:picMkLst>
        </pc:picChg>
        <pc:picChg chg="add mod">
          <ac:chgData name="Kulinich Bohdan" userId="48e65c9f34e137d0" providerId="LiveId" clId="{788CA101-3471-4433-8A34-35FEE591D47D}" dt="2019-11-29T11:54:40.384" v="3770" actId="1076"/>
          <ac:picMkLst>
            <pc:docMk/>
            <pc:sldMk cId="1577891844" sldId="348"/>
            <ac:picMk id="43" creationId="{77B37F5A-1B56-47B6-8DC5-A83D057C0A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2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04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75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744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7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412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146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561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64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78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29.11.2019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4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00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0.png"/><Relationship Id="rId3" Type="http://schemas.openxmlformats.org/officeDocument/2006/relationships/image" Target="../media/image24.png"/><Relationship Id="rId7" Type="http://schemas.openxmlformats.org/officeDocument/2006/relationships/image" Target="../media/image17.png"/><Relationship Id="rId12" Type="http://schemas.openxmlformats.org/officeDocument/2006/relationships/image" Target="../media/image2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23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image" Target="../media/image27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openxmlformats.org/officeDocument/2006/relationships/image" Target="../media/image28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9.png"/><Relationship Id="rId5" Type="http://schemas.openxmlformats.org/officeDocument/2006/relationships/image" Target="../media/image21.png"/><Relationship Id="rId15" Type="http://schemas.openxmlformats.org/officeDocument/2006/relationships/image" Target="../media/image33.png"/><Relationship Id="rId10" Type="http://schemas.openxmlformats.org/officeDocument/2006/relationships/image" Target="../media/image17.png"/><Relationship Id="rId4" Type="http://schemas.openxmlformats.org/officeDocument/2006/relationships/image" Target="../media/image22.png"/><Relationship Id="rId9" Type="http://schemas.openxmlformats.org/officeDocument/2006/relationships/image" Target="../media/image16.png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5" y="254103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Перестановки. Розміщення. Комбінації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29.11.2019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28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038922" y="1828860"/>
            <a:ext cx="6161315" cy="2246769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футбольній команді, яка складається з 11 гравців, потрібно обрати капітана та його заступника. Скількома способами можна це зробити?</a:t>
            </a:r>
          </a:p>
        </p:txBody>
      </p:sp>
    </p:spTree>
    <p:extLst>
      <p:ext uri="{BB962C8B-B14F-4D97-AF65-F5344CB8AC3E}">
        <p14:creationId xmlns:p14="http://schemas.microsoft.com/office/powerpoint/2010/main" val="27201570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1522216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9 класі вивчають 12 предметів. Денний розклад містить 6 уроків. Скількома способами можна скласти денний розклад так, щоб усі 6 уроків були різними?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25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993319" y="2365366"/>
                <a:ext cx="6198682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Дано правильний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-кутник. Скільки існує чотирикутників із вершинами, які містяться серед вершин даного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-кутника?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319" y="2365366"/>
                <a:ext cx="6198682" cy="1815882"/>
              </a:xfrm>
              <a:prstGeom prst="rect">
                <a:avLst/>
              </a:prstGeom>
              <a:blipFill>
                <a:blip r:embed="rId3"/>
                <a:stretch>
                  <a:fillRect l="-1377" t="-3691" r="-3245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71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10961" y="1578056"/>
                <a:ext cx="5781039" cy="267765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Скільки різних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шестицифрових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чисел можна скласти із цифр 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щоб цифри не повторювалися, а крайні цифри були парними?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1" y="1578056"/>
                <a:ext cx="5781039" cy="2677656"/>
              </a:xfrm>
              <a:prstGeom prst="rect">
                <a:avLst/>
              </a:prstGeom>
              <a:blipFill>
                <a:blip r:embed="rId4"/>
                <a:stretch>
                  <a:fillRect l="-2004" t="-2506" r="-3586" b="-54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48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1703184"/>
            <a:ext cx="5781039" cy="2677656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Серед 20 робітників є 7 мулярів. Скількома способами можна скласти бригаду з 5 робітників так, щоб до неї входило рівно 2 муляри?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017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sp>
        <p:nvSpPr>
          <p:cNvPr id="7" name="Прямоугольник 7"/>
          <p:cNvSpPr/>
          <p:nvPr/>
        </p:nvSpPr>
        <p:spPr>
          <a:xfrm>
            <a:off x="6410961" y="1703184"/>
            <a:ext cx="5781039" cy="2246769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прямій позначено 12 точок, а на паралельній їй прямій – 7 точок. Скільки існує трикутників із вершинами в </a:t>
            </a:r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цих точках?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FF7DA8-592A-468E-A56F-DAB9A0AFE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2886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469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що таке перестановки. Наведіть приклади перестановок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перестановок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072214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розміщень із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086879"/>
                <a:ext cx="11338560" cy="954107"/>
              </a:xfrm>
              <a:prstGeom prst="rect">
                <a:avLst/>
              </a:prstGeom>
              <a:blipFill>
                <a:blip r:embed="rId4"/>
                <a:stretch>
                  <a:fillRect t="-6369" r="-1022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За якою формулою можна обчислити кількість комбінацій із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елементів?</a:t>
                </a: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309655"/>
                <a:ext cx="11338560" cy="954107"/>
              </a:xfrm>
              <a:prstGeom prst="rect">
                <a:avLst/>
              </a:prstGeom>
              <a:blipFill>
                <a:blip r:embed="rId5"/>
                <a:stretch>
                  <a:fillRect l="-269" t="-6369" r="-1290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7"/>
          <p:cNvSpPr/>
          <p:nvPr/>
        </p:nvSpPr>
        <p:spPr>
          <a:xfrm>
            <a:off x="508000" y="329499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чим відрізняються розміщення від комбінацій?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29.11.2019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456821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3, п.13 (ст.74-76)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13.3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13.5; 13.7; 13.16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40692"/>
              </p:ext>
            </p:extLst>
          </p:nvPr>
        </p:nvGraphicFramePr>
        <p:xfrm>
          <a:off x="2896640" y="2422642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b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14.2; 14.6; 14.10; 14.14; 14.18; 14.22; 14.26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877412"/>
              </p:ext>
            </p:extLst>
          </p:nvPr>
        </p:nvGraphicFramePr>
        <p:xfrm>
          <a:off x="2896640" y="3649276"/>
          <a:ext cx="92122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8.1.3; 8.1.6; 8.2.2; 8.2.4; 8.2.6; 8.3.2; 8.3.4; 8.3.6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827525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Опрацювати</a:t>
                      </a:r>
                      <a:r>
                        <a:rPr lang="cs-CZ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</a:t>
                      </a:r>
                      <a:r>
                        <a:rPr lang="en-US" sz="22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414</a:t>
                      </a:r>
                      <a:r>
                        <a:rPr lang="en-US" sz="2200" b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 420; 424; 433; 438</a:t>
                      </a:r>
                      <a:endParaRPr lang="uk-UA" sz="2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4943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ми розуміємо під поняттям множини?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9749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множина називається порожньою?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568892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правило добутку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5807724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таке факторіал числа?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3330060"/>
            <a:ext cx="11338560" cy="523220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правило суми</a:t>
            </a:r>
          </a:p>
        </p:txBody>
      </p:sp>
    </p:spTree>
    <p:extLst>
      <p:ext uri="{BB962C8B-B14F-4D97-AF65-F5344CB8AC3E}">
        <p14:creationId xmlns:p14="http://schemas.microsoft.com/office/powerpoint/2010/main" val="3255851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Перестановки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DA9F86-6FFB-4BCB-9B97-8077DA5EA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19" y="818649"/>
            <a:ext cx="1233833" cy="1233833"/>
          </a:xfrm>
          <a:prstGeom prst="rect">
            <a:avLst/>
          </a:prstGeom>
        </p:spPr>
      </p:pic>
      <p:pic>
        <p:nvPicPr>
          <p:cNvPr id="10" name="Рисунок 9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A4DE6FA8-3AD1-4189-8A65-8A5BA703BC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26" y="818649"/>
            <a:ext cx="1233833" cy="1233833"/>
          </a:xfrm>
          <a:prstGeom prst="rect">
            <a:avLst/>
          </a:prstGeom>
        </p:spPr>
      </p:pic>
      <p:pic>
        <p:nvPicPr>
          <p:cNvPr id="11" name="Рисунок 10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7A219B82-DACD-4794-8960-DA29C7A132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818650"/>
            <a:ext cx="1233833" cy="12338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52C46C7-90BB-4C8E-B140-3D0748E2A6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>
            <a:extLst>
              <a:ext uri="{FF2B5EF4-FFF2-40B4-BE49-F238E27FC236}">
                <a16:creationId xmlns:a16="http://schemas.microsoft.com/office/drawing/2014/main" id="{857D8460-5AEA-4C7C-A620-B1F9C3FF39F0}"/>
              </a:ext>
            </a:extLst>
          </p:cNvPr>
          <p:cNvSpPr/>
          <p:nvPr/>
        </p:nvSpPr>
        <p:spPr>
          <a:xfrm>
            <a:off x="5643716" y="5717289"/>
            <a:ext cx="557041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Скількома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способами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переставити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кульки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між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собою?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CDC4770D-4125-4CB3-B0C6-43D9BE670D3A}"/>
                  </a:ext>
                </a:extLst>
              </p:cNvPr>
              <p:cNvSpPr/>
              <p:nvPr/>
            </p:nvSpPr>
            <p:spPr>
              <a:xfrm>
                <a:off x="6095999" y="1097675"/>
                <a:ext cx="2949677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!=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uk-UA" sz="4400" b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Прямокутник 13">
                <a:extLst>
                  <a:ext uri="{FF2B5EF4-FFF2-40B4-BE49-F238E27FC236}">
                    <a16:creationId xmlns:a16="http://schemas.microsoft.com/office/drawing/2014/main" id="{CDC4770D-4125-4CB3-B0C6-43D9BE670D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9" y="1097675"/>
                <a:ext cx="294967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2727B01-76D2-4FF2-8684-E729100CCC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2488522"/>
            <a:ext cx="527678" cy="527678"/>
          </a:xfrm>
          <a:prstGeom prst="rect">
            <a:avLst/>
          </a:prstGeom>
        </p:spPr>
      </p:pic>
      <p:pic>
        <p:nvPicPr>
          <p:cNvPr id="19" name="Рисунок 18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1561AE46-C62B-4859-B92D-EC1C786A7A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211" y="2488522"/>
            <a:ext cx="527678" cy="527678"/>
          </a:xfrm>
          <a:prstGeom prst="rect">
            <a:avLst/>
          </a:prstGeom>
        </p:spPr>
      </p:pic>
      <p:pic>
        <p:nvPicPr>
          <p:cNvPr id="20" name="Рисунок 19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DAA7B6E2-512B-4992-87BE-A1E8B6EF514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0" y="2488523"/>
            <a:ext cx="527678" cy="5276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4A136A0-1314-44C7-8E77-050EA6C488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17" y="3215414"/>
            <a:ext cx="527678" cy="527678"/>
          </a:xfrm>
          <a:prstGeom prst="rect">
            <a:avLst/>
          </a:prstGeom>
        </p:spPr>
      </p:pic>
      <p:pic>
        <p:nvPicPr>
          <p:cNvPr id="22" name="Рисунок 21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4B585BE6-301A-497F-BBA0-74BCF87F21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3215414"/>
            <a:ext cx="527678" cy="527678"/>
          </a:xfrm>
          <a:prstGeom prst="rect">
            <a:avLst/>
          </a:prstGeom>
        </p:spPr>
      </p:pic>
      <p:pic>
        <p:nvPicPr>
          <p:cNvPr id="23" name="Рисунок 22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19795C09-54ED-4293-9A9B-D9ED5E98CA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0" y="3215415"/>
            <a:ext cx="527678" cy="52767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A971717-A1FE-4C77-ACC2-2EE4E66AE5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0" y="3942306"/>
            <a:ext cx="527678" cy="527678"/>
          </a:xfrm>
          <a:prstGeom prst="rect">
            <a:avLst/>
          </a:prstGeom>
        </p:spPr>
      </p:pic>
      <p:pic>
        <p:nvPicPr>
          <p:cNvPr id="25" name="Рисунок 24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0AA0ED14-0244-4DF6-B4C5-3EC569F27E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17" y="3942306"/>
            <a:ext cx="527678" cy="527678"/>
          </a:xfrm>
          <a:prstGeom prst="rect">
            <a:avLst/>
          </a:prstGeom>
        </p:spPr>
      </p:pic>
      <p:pic>
        <p:nvPicPr>
          <p:cNvPr id="26" name="Рисунок 25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0B17354A-E921-4E9E-BE1A-9867E12B6D1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3942306"/>
            <a:ext cx="527678" cy="52767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A432217-180F-4707-8C74-CB8991B256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0" y="4669197"/>
            <a:ext cx="527678" cy="527678"/>
          </a:xfrm>
          <a:prstGeom prst="rect">
            <a:avLst/>
          </a:prstGeom>
        </p:spPr>
      </p:pic>
      <p:pic>
        <p:nvPicPr>
          <p:cNvPr id="30" name="Рисунок 29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52DC277D-48C5-4B4F-BD49-F47A437A45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4669197"/>
            <a:ext cx="527678" cy="527678"/>
          </a:xfrm>
          <a:prstGeom prst="rect">
            <a:avLst/>
          </a:prstGeom>
        </p:spPr>
      </p:pic>
      <p:pic>
        <p:nvPicPr>
          <p:cNvPr id="31" name="Рисунок 30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7F365823-AE76-4AF5-8B97-FAF23DCE9E8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17" y="4669197"/>
            <a:ext cx="527678" cy="52767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E874FE0-74A9-4E8C-BD24-CF9839AB9F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17" y="5396088"/>
            <a:ext cx="527678" cy="527678"/>
          </a:xfrm>
          <a:prstGeom prst="rect">
            <a:avLst/>
          </a:prstGeom>
        </p:spPr>
      </p:pic>
      <p:pic>
        <p:nvPicPr>
          <p:cNvPr id="33" name="Рисунок 32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D63BAEC9-C134-428A-A859-6276221E1C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59" y="5396088"/>
            <a:ext cx="527678" cy="527678"/>
          </a:xfrm>
          <a:prstGeom prst="rect">
            <a:avLst/>
          </a:prstGeom>
        </p:spPr>
      </p:pic>
      <p:pic>
        <p:nvPicPr>
          <p:cNvPr id="34" name="Рисунок 33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495416BF-D7C1-450D-A2B1-96FA5BD7777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5396088"/>
            <a:ext cx="527678" cy="527678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45E2DEB8-06F2-4032-B780-7D831A116B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41" y="6122979"/>
            <a:ext cx="527678" cy="527678"/>
          </a:xfrm>
          <a:prstGeom prst="rect">
            <a:avLst/>
          </a:prstGeom>
        </p:spPr>
      </p:pic>
      <p:pic>
        <p:nvPicPr>
          <p:cNvPr id="36" name="Рисунок 35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2EF8BB6C-2ACE-44CE-B2C5-2FF28D898A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0" y="6122979"/>
            <a:ext cx="527678" cy="527678"/>
          </a:xfrm>
          <a:prstGeom prst="rect">
            <a:avLst/>
          </a:prstGeom>
        </p:spPr>
      </p:pic>
      <p:pic>
        <p:nvPicPr>
          <p:cNvPr id="37" name="Рисунок 36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472D6E04-B2C6-47F3-BA3C-C99D44988D6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17" y="6122979"/>
            <a:ext cx="527678" cy="527678"/>
          </a:xfrm>
          <a:prstGeom prst="rect">
            <a:avLst/>
          </a:prstGeom>
        </p:spPr>
      </p:pic>
      <p:sp>
        <p:nvSpPr>
          <p:cNvPr id="38" name="Прямоугольник 7">
            <a:extLst>
              <a:ext uri="{FF2B5EF4-FFF2-40B4-BE49-F238E27FC236}">
                <a16:creationId xmlns:a16="http://schemas.microsoft.com/office/drawing/2014/main" id="{277BD701-B60E-412D-9840-9FCE3DC8C71B}"/>
              </a:ext>
            </a:extLst>
          </p:cNvPr>
          <p:cNvSpPr/>
          <p:nvPr/>
        </p:nvSpPr>
        <p:spPr>
          <a:xfrm>
            <a:off x="3140827" y="2818921"/>
            <a:ext cx="5849014" cy="1815882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Множини перестановок відрізняються між собою порядком розташування елементів</a:t>
            </a:r>
          </a:p>
        </p:txBody>
      </p:sp>
      <p:cxnSp>
        <p:nvCxnSpPr>
          <p:cNvPr id="5" name="Пряма сполучна лінія 4">
            <a:extLst>
              <a:ext uri="{FF2B5EF4-FFF2-40B4-BE49-F238E27FC236}">
                <a16:creationId xmlns:a16="http://schemas.microsoft.com/office/drawing/2014/main" id="{1EB52E55-3454-4705-8814-79ACB65D9710}"/>
              </a:ext>
            </a:extLst>
          </p:cNvPr>
          <p:cNvCxnSpPr/>
          <p:nvPr/>
        </p:nvCxnSpPr>
        <p:spPr>
          <a:xfrm>
            <a:off x="2821858" y="2667675"/>
            <a:ext cx="0" cy="3880611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7">
            <a:extLst>
              <a:ext uri="{FF2B5EF4-FFF2-40B4-BE49-F238E27FC236}">
                <a16:creationId xmlns:a16="http://schemas.microsoft.com/office/drawing/2014/main" id="{D1BCDE04-3B7C-4085-87F7-D6D73FAC944C}"/>
              </a:ext>
            </a:extLst>
          </p:cNvPr>
          <p:cNvSpPr/>
          <p:nvPr/>
        </p:nvSpPr>
        <p:spPr>
          <a:xfrm>
            <a:off x="5643716" y="5707480"/>
            <a:ext cx="557041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сказати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утворені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перестановки?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кутник 39">
                <a:extLst>
                  <a:ext uri="{FF2B5EF4-FFF2-40B4-BE49-F238E27FC236}">
                    <a16:creationId xmlns:a16="http://schemas.microsoft.com/office/drawing/2014/main" id="{4FF670D0-A139-4535-B28E-ECDDE28123F3}"/>
                  </a:ext>
                </a:extLst>
              </p:cNvPr>
              <p:cNvSpPr/>
              <p:nvPr/>
            </p:nvSpPr>
            <p:spPr>
              <a:xfrm>
                <a:off x="5289758" y="890907"/>
                <a:ext cx="6902242" cy="108931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Кількість перестановок 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елементів позначають символом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𝑷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0" name="Прямокутник 39">
                <a:extLst>
                  <a:ext uri="{FF2B5EF4-FFF2-40B4-BE49-F238E27FC236}">
                    <a16:creationId xmlns:a16="http://schemas.microsoft.com/office/drawing/2014/main" id="{4FF670D0-A139-4535-B28E-ECDDE28123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758" y="890907"/>
                <a:ext cx="6902242" cy="1089316"/>
              </a:xfrm>
              <a:prstGeom prst="rect">
                <a:avLst/>
              </a:prstGeom>
              <a:blipFill>
                <a:blip r:embed="rId11"/>
                <a:stretch>
                  <a:fillRect l="-1678" b="-838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кутник 40">
                <a:extLst>
                  <a:ext uri="{FF2B5EF4-FFF2-40B4-BE49-F238E27FC236}">
                    <a16:creationId xmlns:a16="http://schemas.microsoft.com/office/drawing/2014/main" id="{6228D97B-5906-41FE-B928-CF6530BEDC0F}"/>
                  </a:ext>
                </a:extLst>
              </p:cNvPr>
              <p:cNvSpPr/>
              <p:nvPr/>
            </p:nvSpPr>
            <p:spPr>
              <a:xfrm>
                <a:off x="7408261" y="2278073"/>
                <a:ext cx="2665236" cy="830997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!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1" name="Прямокутник 40">
                <a:extLst>
                  <a:ext uri="{FF2B5EF4-FFF2-40B4-BE49-F238E27FC236}">
                    <a16:creationId xmlns:a16="http://schemas.microsoft.com/office/drawing/2014/main" id="{6228D97B-5906-41FE-B928-CF6530BEDC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261" y="2278073"/>
                <a:ext cx="2665236" cy="83099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Прямоугольник 7">
            <a:extLst>
              <a:ext uri="{FF2B5EF4-FFF2-40B4-BE49-F238E27FC236}">
                <a16:creationId xmlns:a16="http://schemas.microsoft.com/office/drawing/2014/main" id="{768AB397-58AA-4800-8B90-A5C704C8E9F9}"/>
              </a:ext>
            </a:extLst>
          </p:cNvPr>
          <p:cNvSpPr/>
          <p:nvPr/>
        </p:nvSpPr>
        <p:spPr>
          <a:xfrm>
            <a:off x="4060726" y="5725894"/>
            <a:ext cx="7153406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утворити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2-елементних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даної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3-елементної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985427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15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50"/>
                            </p:stCondLst>
                            <p:childTnLst>
                              <p:par>
                                <p:cTn id="18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4.16667E-6 0.13241 " pathEditMode="relative" rAng="0" ptsTypes="AA">
                                      <p:cBhvr>
                                        <p:cTn id="18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xit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12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xit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0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8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800"/>
                            </p:stCondLst>
                            <p:childTnLst>
                              <p:par>
                                <p:cTn id="3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300"/>
                            </p:stCondLst>
                            <p:childTnLst>
                              <p:par>
                                <p:cTn id="3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14" grpId="0" animBg="1"/>
      <p:bldP spid="14" grpId="1" animBg="1"/>
      <p:bldP spid="14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1" grpId="2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7">
            <a:extLst>
              <a:ext uri="{FF2B5EF4-FFF2-40B4-BE49-F238E27FC236}">
                <a16:creationId xmlns:a16="http://schemas.microsoft.com/office/drawing/2014/main" id="{768AB397-58AA-4800-8B90-A5C704C8E9F9}"/>
              </a:ext>
            </a:extLst>
          </p:cNvPr>
          <p:cNvSpPr/>
          <p:nvPr/>
        </p:nvSpPr>
        <p:spPr>
          <a:xfrm>
            <a:off x="4060726" y="5725894"/>
            <a:ext cx="7153406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утворити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2-елементних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даної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3-елементної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Перестановки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DA9F86-6FFB-4BCB-9B97-8077DA5EA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19" y="818649"/>
            <a:ext cx="1233833" cy="1233833"/>
          </a:xfrm>
          <a:prstGeom prst="rect">
            <a:avLst/>
          </a:prstGeom>
        </p:spPr>
      </p:pic>
      <p:pic>
        <p:nvPicPr>
          <p:cNvPr id="10" name="Рисунок 9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A4DE6FA8-3AD1-4189-8A65-8A5BA703BC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26" y="818649"/>
            <a:ext cx="1233833" cy="1233833"/>
          </a:xfrm>
          <a:prstGeom prst="rect">
            <a:avLst/>
          </a:prstGeom>
        </p:spPr>
      </p:pic>
      <p:pic>
        <p:nvPicPr>
          <p:cNvPr id="11" name="Рисунок 10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7A219B82-DACD-4794-8960-DA29C7A132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818650"/>
            <a:ext cx="1233833" cy="12338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52C46C7-90BB-4C8E-B140-3D0748E2A6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sp>
        <p:nvSpPr>
          <p:cNvPr id="2" name="Прямокутник: округлені кути 1">
            <a:extLst>
              <a:ext uri="{FF2B5EF4-FFF2-40B4-BE49-F238E27FC236}">
                <a16:creationId xmlns:a16="http://schemas.microsoft.com/office/drawing/2014/main" id="{8B707279-6820-4F8C-8A78-33D5A8BCCE68}"/>
              </a:ext>
            </a:extLst>
          </p:cNvPr>
          <p:cNvSpPr/>
          <p:nvPr/>
        </p:nvSpPr>
        <p:spPr>
          <a:xfrm>
            <a:off x="370112" y="2851354"/>
            <a:ext cx="5194946" cy="1032387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Першу кулю можемо обрати 3-ма способами</a:t>
            </a:r>
          </a:p>
        </p:txBody>
      </p:sp>
      <p:sp>
        <p:nvSpPr>
          <p:cNvPr id="42" name="Прямокутник: округлені кути 41">
            <a:extLst>
              <a:ext uri="{FF2B5EF4-FFF2-40B4-BE49-F238E27FC236}">
                <a16:creationId xmlns:a16="http://schemas.microsoft.com/office/drawing/2014/main" id="{DD7963C2-EF68-4544-82C1-E2616D1A1BF3}"/>
              </a:ext>
            </a:extLst>
          </p:cNvPr>
          <p:cNvSpPr/>
          <p:nvPr/>
        </p:nvSpPr>
        <p:spPr>
          <a:xfrm>
            <a:off x="370112" y="4112734"/>
            <a:ext cx="5194946" cy="1032387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Другу кулю можемо обрати 2-ма способами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E40F80A5-AC83-4697-BE66-ECF93EFB2167}"/>
                  </a:ext>
                </a:extLst>
              </p:cNvPr>
              <p:cNvSpPr/>
              <p:nvPr/>
            </p:nvSpPr>
            <p:spPr>
              <a:xfrm>
                <a:off x="6096000" y="1097675"/>
                <a:ext cx="2841524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uk-UA" sz="4400" b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E40F80A5-AC83-4697-BE66-ECF93EFB21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097675"/>
                <a:ext cx="284152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18BAACDE-AF7B-4B12-B7A9-0448A5C37FE4}"/>
              </a:ext>
            </a:extLst>
          </p:cNvPr>
          <p:cNvSpPr txBox="1"/>
          <p:nvPr/>
        </p:nvSpPr>
        <p:spPr>
          <a:xfrm>
            <a:off x="370112" y="39338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48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" grpId="0"/>
      <p:bldP spid="2" grpId="0" animBg="1"/>
      <p:bldP spid="42" grpId="0" animBg="1"/>
      <p:bldP spid="45" grpId="0" animBg="1"/>
      <p:bldP spid="45" grpId="1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кутник: округлені кути 48">
            <a:extLst>
              <a:ext uri="{FF2B5EF4-FFF2-40B4-BE49-F238E27FC236}">
                <a16:creationId xmlns:a16="http://schemas.microsoft.com/office/drawing/2014/main" id="{341B18D6-7442-46D4-AA2F-9373F4919C57}"/>
              </a:ext>
            </a:extLst>
          </p:cNvPr>
          <p:cNvSpPr/>
          <p:nvPr/>
        </p:nvSpPr>
        <p:spPr>
          <a:xfrm>
            <a:off x="370112" y="2851354"/>
            <a:ext cx="5194946" cy="1032387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Першу кулю можемо обрати 3-ма способами</a:t>
            </a:r>
          </a:p>
        </p:txBody>
      </p:sp>
      <p:sp>
        <p:nvSpPr>
          <p:cNvPr id="50" name="Прямокутник: округлені кути 49">
            <a:extLst>
              <a:ext uri="{FF2B5EF4-FFF2-40B4-BE49-F238E27FC236}">
                <a16:creationId xmlns:a16="http://schemas.microsoft.com/office/drawing/2014/main" id="{AC19C6AC-71E0-4B92-8172-6A58870AB94B}"/>
              </a:ext>
            </a:extLst>
          </p:cNvPr>
          <p:cNvSpPr/>
          <p:nvPr/>
        </p:nvSpPr>
        <p:spPr>
          <a:xfrm>
            <a:off x="370112" y="4112734"/>
            <a:ext cx="5194946" cy="1032387"/>
          </a:xfrm>
          <a:prstGeom prst="round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Другу кулю можемо обрати 2-ма способами</a:t>
            </a:r>
          </a:p>
        </p:txBody>
      </p:sp>
      <p:sp>
        <p:nvSpPr>
          <p:cNvPr id="33" name="Прямоугольник 7">
            <a:extLst>
              <a:ext uri="{FF2B5EF4-FFF2-40B4-BE49-F238E27FC236}">
                <a16:creationId xmlns:a16="http://schemas.microsoft.com/office/drawing/2014/main" id="{6EC824FF-C66F-4055-8DE6-9000E899A291}"/>
              </a:ext>
            </a:extLst>
          </p:cNvPr>
          <p:cNvSpPr/>
          <p:nvPr/>
        </p:nvSpPr>
        <p:spPr>
          <a:xfrm>
            <a:off x="2225007" y="2818391"/>
            <a:ext cx="5629203" cy="1384995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Всі можливі впорядковані</a:t>
            </a:r>
          </a:p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2-елементні підмножини даної 3-елементної множини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E40F80A5-AC83-4697-BE66-ECF93EFB2167}"/>
                  </a:ext>
                </a:extLst>
              </p:cNvPr>
              <p:cNvSpPr/>
              <p:nvPr/>
            </p:nvSpPr>
            <p:spPr>
              <a:xfrm>
                <a:off x="6096000" y="1097675"/>
                <a:ext cx="2841524" cy="523220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uk-UA" sz="4400" b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E40F80A5-AC83-4697-BE66-ECF93EFB21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097675"/>
                <a:ext cx="2841524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кутник 34">
                <a:extLst>
                  <a:ext uri="{FF2B5EF4-FFF2-40B4-BE49-F238E27FC236}">
                    <a16:creationId xmlns:a16="http://schemas.microsoft.com/office/drawing/2014/main" id="{3DA1CA1F-921C-4ACF-A159-0F97C87B6BA8}"/>
                  </a:ext>
                </a:extLst>
              </p:cNvPr>
              <p:cNvSpPr/>
              <p:nvPr/>
            </p:nvSpPr>
            <p:spPr>
              <a:xfrm>
                <a:off x="5289758" y="890907"/>
                <a:ext cx="6902242" cy="108931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Число розміщень 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позначають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𝑨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𝒏</m:t>
                        </m:r>
                      </m:sub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</m:t>
                        </m:r>
                      </m:sup>
                    </m:sSub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кутник 34">
                <a:extLst>
                  <a:ext uri="{FF2B5EF4-FFF2-40B4-BE49-F238E27FC236}">
                    <a16:creationId xmlns:a16="http://schemas.microsoft.com/office/drawing/2014/main" id="{3DA1CA1F-921C-4ACF-A159-0F97C87B6B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758" y="890907"/>
                <a:ext cx="6902242" cy="1089316"/>
              </a:xfrm>
              <a:prstGeom prst="rect">
                <a:avLst/>
              </a:prstGeom>
              <a:blipFill>
                <a:blip r:embed="rId4"/>
                <a:stretch>
                  <a:fillRect l="-1767" t="-559" b="-94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DA9F86-6FFB-4BCB-9B97-8077DA5EAF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19" y="818649"/>
            <a:ext cx="1233833" cy="1233833"/>
          </a:xfrm>
          <a:prstGeom prst="rect">
            <a:avLst/>
          </a:prstGeom>
        </p:spPr>
      </p:pic>
      <p:pic>
        <p:nvPicPr>
          <p:cNvPr id="10" name="Рисунок 9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A4DE6FA8-3AD1-4189-8A65-8A5BA703BC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126" y="818649"/>
            <a:ext cx="1233833" cy="1233833"/>
          </a:xfrm>
          <a:prstGeom prst="rect">
            <a:avLst/>
          </a:prstGeom>
        </p:spPr>
      </p:pic>
      <p:pic>
        <p:nvPicPr>
          <p:cNvPr id="11" name="Рисунок 10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7A219B82-DACD-4794-8960-DA29C7A132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818650"/>
            <a:ext cx="1233833" cy="12338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4B50E5-DD41-4B9F-81DB-7B5D54174E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2621256"/>
            <a:ext cx="527678" cy="527678"/>
          </a:xfrm>
          <a:prstGeom prst="rect">
            <a:avLst/>
          </a:prstGeom>
        </p:spPr>
      </p:pic>
      <p:pic>
        <p:nvPicPr>
          <p:cNvPr id="19" name="Рисунок 18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0BAE8D00-3E5D-499E-8DEC-FA45BA282C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3305193"/>
            <a:ext cx="527678" cy="5276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5762EBF-20AE-4B76-83DD-61D4FC67F3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3989129"/>
            <a:ext cx="527678" cy="52767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A0915B7-1CD1-4BC3-8729-E8CEAE652B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4673064"/>
            <a:ext cx="527678" cy="527678"/>
          </a:xfrm>
          <a:prstGeom prst="rect">
            <a:avLst/>
          </a:prstGeom>
        </p:spPr>
      </p:pic>
      <p:pic>
        <p:nvPicPr>
          <p:cNvPr id="25" name="Рисунок 24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5881CECB-474C-44D6-B2E8-984AC7F5B99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4673064"/>
            <a:ext cx="527678" cy="527678"/>
          </a:xfrm>
          <a:prstGeom prst="rect">
            <a:avLst/>
          </a:prstGeom>
        </p:spPr>
      </p:pic>
      <p:pic>
        <p:nvPicPr>
          <p:cNvPr id="26" name="Рисунок 25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128521D5-F4F5-409B-AFAD-38693F309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7" y="5356998"/>
            <a:ext cx="527678" cy="527678"/>
          </a:xfrm>
          <a:prstGeom prst="rect">
            <a:avLst/>
          </a:prstGeom>
        </p:spPr>
      </p:pic>
      <p:pic>
        <p:nvPicPr>
          <p:cNvPr id="28" name="Рисунок 27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8B91CA85-A2BA-4927-AA3E-498B6C1AD58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6039350"/>
            <a:ext cx="527678" cy="52767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42DE4BA-5F6D-408D-8E19-465FF682CF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6039350"/>
            <a:ext cx="527678" cy="52767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E44371-DD26-43BD-9935-82601A12B6EB}"/>
              </a:ext>
            </a:extLst>
          </p:cNvPr>
          <p:cNvSpPr txBox="1"/>
          <p:nvPr/>
        </p:nvSpPr>
        <p:spPr>
          <a:xfrm>
            <a:off x="370112" y="39338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Прямоугольник 7">
            <a:extLst>
              <a:ext uri="{FF2B5EF4-FFF2-40B4-BE49-F238E27FC236}">
                <a16:creationId xmlns:a16="http://schemas.microsoft.com/office/drawing/2014/main" id="{8312AB18-43B1-4295-AC0C-B72B76132365}"/>
              </a:ext>
            </a:extLst>
          </p:cNvPr>
          <p:cNvSpPr/>
          <p:nvPr/>
        </p:nvSpPr>
        <p:spPr>
          <a:xfrm>
            <a:off x="5546407" y="5725894"/>
            <a:ext cx="563147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сказати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утворені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підмножини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A0F6C66-1895-449C-AA3C-10F0625084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160DC24B-8D51-4078-9866-4EA600BA2F39}"/>
              </a:ext>
            </a:extLst>
          </p:cNvPr>
          <p:cNvCxnSpPr/>
          <p:nvPr/>
        </p:nvCxnSpPr>
        <p:spPr>
          <a:xfrm>
            <a:off x="1906039" y="2667145"/>
            <a:ext cx="0" cy="3880611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кутник 35">
                <a:extLst>
                  <a:ext uri="{FF2B5EF4-FFF2-40B4-BE49-F238E27FC236}">
                    <a16:creationId xmlns:a16="http://schemas.microsoft.com/office/drawing/2014/main" id="{219D6F6E-AC8E-4AFB-B9AE-610E5BC0E107}"/>
                  </a:ext>
                </a:extLst>
              </p:cNvPr>
              <p:cNvSpPr/>
              <p:nvPr/>
            </p:nvSpPr>
            <p:spPr>
              <a:xfrm>
                <a:off x="7408261" y="2278073"/>
                <a:ext cx="2665236" cy="1027120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6" name="Прямокутник 35">
                <a:extLst>
                  <a:ext uri="{FF2B5EF4-FFF2-40B4-BE49-F238E27FC236}">
                    <a16:creationId xmlns:a16="http://schemas.microsoft.com/office/drawing/2014/main" id="{219D6F6E-AC8E-4AFB-B9AE-610E5BC0E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261" y="2278073"/>
                <a:ext cx="2665236" cy="10271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кутник 36">
                <a:extLst>
                  <a:ext uri="{FF2B5EF4-FFF2-40B4-BE49-F238E27FC236}">
                    <a16:creationId xmlns:a16="http://schemas.microsoft.com/office/drawing/2014/main" id="{2B324E54-3AF4-4DF4-BE98-7433C5DB958A}"/>
                  </a:ext>
                </a:extLst>
              </p:cNvPr>
              <p:cNvSpPr/>
              <p:nvPr/>
            </p:nvSpPr>
            <p:spPr>
              <a:xfrm>
                <a:off x="3360980" y="5253183"/>
                <a:ext cx="6712517" cy="631494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sup>
                      </m:sSub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𝒏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 … ∙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7" name="Прямокутник 36">
                <a:extLst>
                  <a:ext uri="{FF2B5EF4-FFF2-40B4-BE49-F238E27FC236}">
                    <a16:creationId xmlns:a16="http://schemas.microsoft.com/office/drawing/2014/main" id="{2B324E54-3AF4-4DF4-BE98-7433C5DB95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0980" y="5253183"/>
                <a:ext cx="6712517" cy="6314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Стрілка: вигнута вліво 7">
            <a:extLst>
              <a:ext uri="{FF2B5EF4-FFF2-40B4-BE49-F238E27FC236}">
                <a16:creationId xmlns:a16="http://schemas.microsoft.com/office/drawing/2014/main" id="{BB426F82-B7C6-45D2-91F5-0B920E346B9B}"/>
              </a:ext>
            </a:extLst>
          </p:cNvPr>
          <p:cNvSpPr/>
          <p:nvPr/>
        </p:nvSpPr>
        <p:spPr>
          <a:xfrm flipV="1">
            <a:off x="10394927" y="2818391"/>
            <a:ext cx="845568" cy="3253733"/>
          </a:xfrm>
          <a:prstGeom prst="curvedLeftArrow">
            <a:avLst>
              <a:gd name="adj1" fmla="val 24846"/>
              <a:gd name="adj2" fmla="val 63117"/>
              <a:gd name="adj3" fmla="val 65428"/>
            </a:avLst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47" name="Прямоугольник 7">
            <a:extLst>
              <a:ext uri="{FF2B5EF4-FFF2-40B4-BE49-F238E27FC236}">
                <a16:creationId xmlns:a16="http://schemas.microsoft.com/office/drawing/2014/main" id="{63F3F3AA-6E14-4E93-A136-B50046FE0720}"/>
              </a:ext>
            </a:extLst>
          </p:cNvPr>
          <p:cNvSpPr/>
          <p:nvPr/>
        </p:nvSpPr>
        <p:spPr>
          <a:xfrm>
            <a:off x="4465368" y="5533996"/>
            <a:ext cx="6712517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ми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отримали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впорядкованих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та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невпорядкованих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2-елементних</a:t>
            </a: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підмножин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3-елементної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кутник 38">
                <a:extLst>
                  <a:ext uri="{FF2B5EF4-FFF2-40B4-BE49-F238E27FC236}">
                    <a16:creationId xmlns:a16="http://schemas.microsoft.com/office/drawing/2014/main" id="{4F412FCA-6F23-4287-85F3-8C965B971B56}"/>
                  </a:ext>
                </a:extLst>
              </p:cNvPr>
              <p:cNvSpPr/>
              <p:nvPr/>
            </p:nvSpPr>
            <p:spPr>
              <a:xfrm>
                <a:off x="3360981" y="6031752"/>
                <a:ext cx="2416820" cy="631494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!=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;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!=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кутник 38">
                <a:extLst>
                  <a:ext uri="{FF2B5EF4-FFF2-40B4-BE49-F238E27FC236}">
                    <a16:creationId xmlns:a16="http://schemas.microsoft.com/office/drawing/2014/main" id="{4F412FCA-6F23-4287-85F3-8C965B971B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0981" y="6031752"/>
                <a:ext cx="2416820" cy="63149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Пряма сполучна лінія 39">
            <a:extLst>
              <a:ext uri="{FF2B5EF4-FFF2-40B4-BE49-F238E27FC236}">
                <a16:creationId xmlns:a16="http://schemas.microsoft.com/office/drawing/2014/main" id="{FF7A02CD-38AD-402A-9661-7F146EEFF56D}"/>
              </a:ext>
            </a:extLst>
          </p:cNvPr>
          <p:cNvCxnSpPr>
            <a:cxnSpLocks/>
          </p:cNvCxnSpPr>
          <p:nvPr/>
        </p:nvCxnSpPr>
        <p:spPr>
          <a:xfrm>
            <a:off x="10167131" y="5253183"/>
            <a:ext cx="0" cy="1405092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EBD27257-953C-427D-91E9-98DE093748A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1" y="2621256"/>
            <a:ext cx="527678" cy="527678"/>
          </a:xfrm>
          <a:prstGeom prst="rect">
            <a:avLst/>
          </a:prstGeom>
        </p:spPr>
      </p:pic>
      <p:pic>
        <p:nvPicPr>
          <p:cNvPr id="41" name="Рисунок 40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C98A3C01-E92C-455A-85C6-A311517A44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1" y="3305193"/>
            <a:ext cx="527678" cy="527678"/>
          </a:xfrm>
          <a:prstGeom prst="rect">
            <a:avLst/>
          </a:prstGeom>
        </p:spPr>
      </p:pic>
      <p:pic>
        <p:nvPicPr>
          <p:cNvPr id="42" name="Рисунок 41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B30CE5D4-353F-4DF9-B948-4B76644BBF6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65" y="3984486"/>
            <a:ext cx="527678" cy="527678"/>
          </a:xfrm>
          <a:prstGeom prst="rect">
            <a:avLst/>
          </a:prstGeom>
        </p:spPr>
      </p:pic>
      <p:pic>
        <p:nvPicPr>
          <p:cNvPr id="43" name="Рисунок 42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77B37F5A-1B56-47B6-8DC5-A83D057C0AC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076" y="5356998"/>
            <a:ext cx="527678" cy="52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9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"/>
                            </p:stCondLst>
                            <p:childTnLst>
                              <p:par>
                                <p:cTn id="10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L -1.45833E-6 0.1324 " pathEditMode="relative" rAng="0" ptsTypes="AA">
                                      <p:cBhvr>
                                        <p:cTn id="10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0.35234 -2.96296E-6 " pathEditMode="relative" rAng="0" ptsTypes="AA">
                                      <p:cBhvr>
                                        <p:cTn id="1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17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5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50"/>
                            </p:stCondLst>
                            <p:childTnLst>
                              <p:par>
                                <p:cTn id="15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16146 -0.22245 " pathEditMode="relative" rAng="0" ptsTypes="AA">
                                      <p:cBhvr>
                                        <p:cTn id="1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1134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33" grpId="0" animBg="1"/>
      <p:bldP spid="33" grpId="1" animBg="1"/>
      <p:bldP spid="33" grpId="2" animBg="1"/>
      <p:bldP spid="45" grpId="0" animBg="1"/>
      <p:bldP spid="35" grpId="0" animBg="1"/>
      <p:bldP spid="35" grpId="1" animBg="1"/>
      <p:bldP spid="31" grpId="0" animBg="1"/>
      <p:bldP spid="31" grpId="1" animBg="1"/>
      <p:bldP spid="36" grpId="0" animBg="1"/>
      <p:bldP spid="36" grpId="1" animBg="1"/>
      <p:bldP spid="36" grpId="2" animBg="1"/>
      <p:bldP spid="37" grpId="0" animBg="1"/>
      <p:bldP spid="37" grpId="1" animBg="1"/>
      <p:bldP spid="8" grpId="0" animBg="1"/>
      <p:bldP spid="8" grpId="1" animBg="1"/>
      <p:bldP spid="47" grpId="0" animBg="1"/>
      <p:bldP spid="39" grpId="0" animBg="1"/>
      <p:bldP spid="39" grpId="1" animBg="1"/>
      <p:bldP spid="3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увати 1">
            <a:extLst>
              <a:ext uri="{FF2B5EF4-FFF2-40B4-BE49-F238E27FC236}">
                <a16:creationId xmlns:a16="http://schemas.microsoft.com/office/drawing/2014/main" id="{418B39C1-FC78-4501-8F9C-5AB0CB507B82}"/>
              </a:ext>
            </a:extLst>
          </p:cNvPr>
          <p:cNvGrpSpPr/>
          <p:nvPr/>
        </p:nvGrpSpPr>
        <p:grpSpPr>
          <a:xfrm>
            <a:off x="370112" y="818649"/>
            <a:ext cx="4163847" cy="1233834"/>
            <a:chOff x="370112" y="818649"/>
            <a:chExt cx="4163847" cy="1233834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BDA9F86-6FFB-4BCB-9B97-8077DA5EA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19" y="818649"/>
              <a:ext cx="1233833" cy="1233833"/>
            </a:xfrm>
            <a:prstGeom prst="rect">
              <a:avLst/>
            </a:prstGeom>
          </p:spPr>
        </p:pic>
        <p:pic>
          <p:nvPicPr>
            <p:cNvPr id="10" name="Рисунок 9" descr="Зображення, що містить годинник&#10;&#10;Автоматично згенерований опис">
              <a:extLst>
                <a:ext uri="{FF2B5EF4-FFF2-40B4-BE49-F238E27FC236}">
                  <a16:creationId xmlns:a16="http://schemas.microsoft.com/office/drawing/2014/main" id="{A4DE6FA8-3AD1-4189-8A65-8A5BA703B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0126" y="818649"/>
              <a:ext cx="1233833" cy="1233833"/>
            </a:xfrm>
            <a:prstGeom prst="rect">
              <a:avLst/>
            </a:prstGeom>
          </p:spPr>
        </p:pic>
        <p:pic>
          <p:nvPicPr>
            <p:cNvPr id="11" name="Рисунок 10" descr="Зображення, що містить м’яч&#10;&#10;Автоматично згенерований опис">
              <a:extLst>
                <a:ext uri="{FF2B5EF4-FFF2-40B4-BE49-F238E27FC236}">
                  <a16:creationId xmlns:a16="http://schemas.microsoft.com/office/drawing/2014/main" id="{7A219B82-DACD-4794-8960-DA29C7A13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12" y="818650"/>
              <a:ext cx="1233833" cy="1233833"/>
            </a:xfrm>
            <a:prstGeom prst="rect">
              <a:avLst/>
            </a:prstGeom>
          </p:spPr>
        </p:pic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4B50E5-DD41-4B9F-81DB-7B5D54174E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2621256"/>
            <a:ext cx="527678" cy="527678"/>
          </a:xfrm>
          <a:prstGeom prst="rect">
            <a:avLst/>
          </a:prstGeom>
        </p:spPr>
      </p:pic>
      <p:pic>
        <p:nvPicPr>
          <p:cNvPr id="17" name="Рисунок 16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2510470B-78BD-44B1-B943-C7F6AE4607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2621257"/>
            <a:ext cx="527678" cy="527678"/>
          </a:xfrm>
          <a:prstGeom prst="rect">
            <a:avLst/>
          </a:prstGeom>
        </p:spPr>
      </p:pic>
      <p:pic>
        <p:nvPicPr>
          <p:cNvPr id="19" name="Рисунок 18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0BAE8D00-3E5D-499E-8DEC-FA45BA282C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3305193"/>
            <a:ext cx="527678" cy="527678"/>
          </a:xfrm>
          <a:prstGeom prst="rect">
            <a:avLst/>
          </a:prstGeom>
        </p:spPr>
      </p:pic>
      <p:pic>
        <p:nvPicPr>
          <p:cNvPr id="20" name="Рисунок 19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A7DF9AB2-5FF2-43C6-9866-970717DAC6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3305194"/>
            <a:ext cx="527678" cy="5276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5762EBF-20AE-4B76-83DD-61D4FC67F3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3989129"/>
            <a:ext cx="527678" cy="527678"/>
          </a:xfrm>
          <a:prstGeom prst="rect">
            <a:avLst/>
          </a:prstGeom>
        </p:spPr>
      </p:pic>
      <p:pic>
        <p:nvPicPr>
          <p:cNvPr id="22" name="Рисунок 21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ED384178-C6EF-4125-BA47-E3584E3A5E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3989130"/>
            <a:ext cx="527678" cy="52767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A0915B7-1CD1-4BC3-8729-E8CEAE652B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4673064"/>
            <a:ext cx="527678" cy="527678"/>
          </a:xfrm>
          <a:prstGeom prst="rect">
            <a:avLst/>
          </a:prstGeom>
        </p:spPr>
      </p:pic>
      <p:pic>
        <p:nvPicPr>
          <p:cNvPr id="25" name="Рисунок 24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5881CECB-474C-44D6-B2E8-984AC7F5B9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4673064"/>
            <a:ext cx="527678" cy="527678"/>
          </a:xfrm>
          <a:prstGeom prst="rect">
            <a:avLst/>
          </a:prstGeom>
        </p:spPr>
      </p:pic>
      <p:pic>
        <p:nvPicPr>
          <p:cNvPr id="26" name="Рисунок 25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128521D5-F4F5-409B-AFAD-38693F309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7" y="5356998"/>
            <a:ext cx="527678" cy="527678"/>
          </a:xfrm>
          <a:prstGeom prst="rect">
            <a:avLst/>
          </a:prstGeom>
        </p:spPr>
      </p:pic>
      <p:pic>
        <p:nvPicPr>
          <p:cNvPr id="27" name="Рисунок 26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690D190E-A3F5-44AA-9E69-5EB8DA1CF5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5356998"/>
            <a:ext cx="527678" cy="527678"/>
          </a:xfrm>
          <a:prstGeom prst="rect">
            <a:avLst/>
          </a:prstGeom>
        </p:spPr>
      </p:pic>
      <p:pic>
        <p:nvPicPr>
          <p:cNvPr id="28" name="Рисунок 27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8B91CA85-A2BA-4927-AA3E-498B6C1AD5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6039350"/>
            <a:ext cx="527678" cy="52767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42DE4BA-5F6D-408D-8E19-465FF682CF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6039350"/>
            <a:ext cx="527678" cy="52767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E44371-DD26-43BD-9935-82601A12B6EB}"/>
              </a:ext>
            </a:extLst>
          </p:cNvPr>
          <p:cNvSpPr txBox="1"/>
          <p:nvPr/>
        </p:nvSpPr>
        <p:spPr>
          <a:xfrm>
            <a:off x="370112" y="39338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A0F6C66-1895-449C-AA3C-10F0625084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кутник 47">
                <a:extLst>
                  <a:ext uri="{FF2B5EF4-FFF2-40B4-BE49-F238E27FC236}">
                    <a16:creationId xmlns:a16="http://schemas.microsoft.com/office/drawing/2014/main" id="{E0E4CFD7-384E-4213-8640-1E12DFEF5420}"/>
                  </a:ext>
                </a:extLst>
              </p:cNvPr>
              <p:cNvSpPr/>
              <p:nvPr/>
            </p:nvSpPr>
            <p:spPr>
              <a:xfrm>
                <a:off x="9377429" y="746507"/>
                <a:ext cx="2665236" cy="1027120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8" name="Прямокутник 47">
                <a:extLst>
                  <a:ext uri="{FF2B5EF4-FFF2-40B4-BE49-F238E27FC236}">
                    <a16:creationId xmlns:a16="http://schemas.microsoft.com/office/drawing/2014/main" id="{E0E4CFD7-384E-4213-8640-1E12DFEF54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7429" y="746507"/>
                <a:ext cx="2665236" cy="10271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AA761D84-5906-4EBB-8222-2A64F2E24CC8}"/>
              </a:ext>
            </a:extLst>
          </p:cNvPr>
          <p:cNvSpPr txBox="1"/>
          <p:nvPr/>
        </p:nvSpPr>
        <p:spPr>
          <a:xfrm>
            <a:off x="370112" y="1966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CA0AF31-A397-43B6-B3A5-599AFD712F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490" y="2624827"/>
            <a:ext cx="527678" cy="527678"/>
          </a:xfrm>
          <a:prstGeom prst="rect">
            <a:avLst/>
          </a:prstGeom>
        </p:spPr>
      </p:pic>
      <p:pic>
        <p:nvPicPr>
          <p:cNvPr id="46" name="Рисунок 45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9ACEBC6D-9665-4CEF-86D3-2D968373E0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79" y="2624828"/>
            <a:ext cx="527678" cy="527678"/>
          </a:xfrm>
          <a:prstGeom prst="rect">
            <a:avLst/>
          </a:prstGeom>
        </p:spPr>
      </p:pic>
      <p:pic>
        <p:nvPicPr>
          <p:cNvPr id="49" name="Рисунок 48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2B4F976C-FCB0-42BF-9CB2-6E0A755415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490" y="3306978"/>
            <a:ext cx="527678" cy="527678"/>
          </a:xfrm>
          <a:prstGeom prst="rect">
            <a:avLst/>
          </a:prstGeom>
        </p:spPr>
      </p:pic>
      <p:pic>
        <p:nvPicPr>
          <p:cNvPr id="50" name="Рисунок 49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A181C4F3-1B03-437A-A2F5-5DE6214E5F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79" y="3306979"/>
            <a:ext cx="527678" cy="527678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FE32B87-3F79-48F4-8222-6AF2E2E984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79" y="3989129"/>
            <a:ext cx="527678" cy="527678"/>
          </a:xfrm>
          <a:prstGeom prst="rect">
            <a:avLst/>
          </a:prstGeom>
        </p:spPr>
      </p:pic>
      <p:pic>
        <p:nvPicPr>
          <p:cNvPr id="52" name="Рисунок 51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424656CA-BD56-4DA9-843D-F9446C0C80D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490" y="3989129"/>
            <a:ext cx="527678" cy="527678"/>
          </a:xfrm>
          <a:prstGeom prst="rect">
            <a:avLst/>
          </a:prstGeom>
        </p:spPr>
      </p:pic>
      <p:cxnSp>
        <p:nvCxnSpPr>
          <p:cNvPr id="53" name="Пряма сполучна лінія 52">
            <a:extLst>
              <a:ext uri="{FF2B5EF4-FFF2-40B4-BE49-F238E27FC236}">
                <a16:creationId xmlns:a16="http://schemas.microsoft.com/office/drawing/2014/main" id="{AE0D62D9-D23A-4B2F-BFCE-95ADAC3F95CB}"/>
              </a:ext>
            </a:extLst>
          </p:cNvPr>
          <p:cNvCxnSpPr/>
          <p:nvPr/>
        </p:nvCxnSpPr>
        <p:spPr>
          <a:xfrm>
            <a:off x="5500139" y="2667145"/>
            <a:ext cx="0" cy="3880611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кутник 53">
            <a:extLst>
              <a:ext uri="{FF2B5EF4-FFF2-40B4-BE49-F238E27FC236}">
                <a16:creationId xmlns:a16="http://schemas.microsoft.com/office/drawing/2014/main" id="{C79B4EEE-0608-473B-AD11-DA372146AA25}"/>
              </a:ext>
            </a:extLst>
          </p:cNvPr>
          <p:cNvSpPr/>
          <p:nvPr/>
        </p:nvSpPr>
        <p:spPr>
          <a:xfrm>
            <a:off x="149335" y="850066"/>
            <a:ext cx="2838247" cy="800804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кутник 54">
            <a:extLst>
              <a:ext uri="{FF2B5EF4-FFF2-40B4-BE49-F238E27FC236}">
                <a16:creationId xmlns:a16="http://schemas.microsoft.com/office/drawing/2014/main" id="{40429291-8B6C-4ED3-A7EF-E2D1EDB1852B}"/>
              </a:ext>
            </a:extLst>
          </p:cNvPr>
          <p:cNvSpPr/>
          <p:nvPr/>
        </p:nvSpPr>
        <p:spPr>
          <a:xfrm>
            <a:off x="9171760" y="850066"/>
            <a:ext cx="2838247" cy="800804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Комбінації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BD05D0AC-D5E2-4B66-BC2C-0E798826DACC}"/>
              </a:ext>
            </a:extLst>
          </p:cNvPr>
          <p:cNvSpPr/>
          <p:nvPr/>
        </p:nvSpPr>
        <p:spPr>
          <a:xfrm>
            <a:off x="256782" y="2621256"/>
            <a:ext cx="1460492" cy="527678"/>
          </a:xfrm>
          <a:prstGeom prst="roundRect">
            <a:avLst/>
          </a:prstGeom>
          <a:solidFill>
            <a:srgbClr val="8603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Прямоугольник 7">
            <a:extLst>
              <a:ext uri="{FF2B5EF4-FFF2-40B4-BE49-F238E27FC236}">
                <a16:creationId xmlns:a16="http://schemas.microsoft.com/office/drawing/2014/main" id="{D90B66E9-C9C1-4D2E-8A31-528B79FF07CF}"/>
              </a:ext>
            </a:extLst>
          </p:cNvPr>
          <p:cNvSpPr/>
          <p:nvPr/>
        </p:nvSpPr>
        <p:spPr>
          <a:xfrm>
            <a:off x="4860606" y="5800647"/>
            <a:ext cx="6317279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чому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різниця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між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розміщеннями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та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комбінаціями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57" name="Прямокутник: округлені кути 56">
            <a:extLst>
              <a:ext uri="{FF2B5EF4-FFF2-40B4-BE49-F238E27FC236}">
                <a16:creationId xmlns:a16="http://schemas.microsoft.com/office/drawing/2014/main" id="{A4D4F228-740C-4BA3-9797-FF862355169B}"/>
              </a:ext>
            </a:extLst>
          </p:cNvPr>
          <p:cNvSpPr/>
          <p:nvPr/>
        </p:nvSpPr>
        <p:spPr>
          <a:xfrm>
            <a:off x="256782" y="3989129"/>
            <a:ext cx="1460492" cy="527678"/>
          </a:xfrm>
          <a:prstGeom prst="roundRect">
            <a:avLst/>
          </a:prstGeom>
          <a:solidFill>
            <a:srgbClr val="8603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8" name="Прямокутник: округлені кути 57">
            <a:extLst>
              <a:ext uri="{FF2B5EF4-FFF2-40B4-BE49-F238E27FC236}">
                <a16:creationId xmlns:a16="http://schemas.microsoft.com/office/drawing/2014/main" id="{AF821CB2-566B-44AE-A4EC-16E832FD341F}"/>
              </a:ext>
            </a:extLst>
          </p:cNvPr>
          <p:cNvSpPr/>
          <p:nvPr/>
        </p:nvSpPr>
        <p:spPr>
          <a:xfrm>
            <a:off x="256782" y="3305193"/>
            <a:ext cx="1460492" cy="527678"/>
          </a:xfrm>
          <a:prstGeom prst="roundRect">
            <a:avLst/>
          </a:prstGeom>
          <a:solidFill>
            <a:srgbClr val="2867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Прямокутник: округлені кути 58">
            <a:extLst>
              <a:ext uri="{FF2B5EF4-FFF2-40B4-BE49-F238E27FC236}">
                <a16:creationId xmlns:a16="http://schemas.microsoft.com/office/drawing/2014/main" id="{4E7B2EF7-417B-44B1-AFAE-53E1DE52B7E5}"/>
              </a:ext>
            </a:extLst>
          </p:cNvPr>
          <p:cNvSpPr/>
          <p:nvPr/>
        </p:nvSpPr>
        <p:spPr>
          <a:xfrm>
            <a:off x="256782" y="5355415"/>
            <a:ext cx="1460492" cy="527678"/>
          </a:xfrm>
          <a:prstGeom prst="roundRect">
            <a:avLst/>
          </a:prstGeom>
          <a:solidFill>
            <a:srgbClr val="2867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Прямокутник: округлені кути 59">
            <a:extLst>
              <a:ext uri="{FF2B5EF4-FFF2-40B4-BE49-F238E27FC236}">
                <a16:creationId xmlns:a16="http://schemas.microsoft.com/office/drawing/2014/main" id="{9BFE6113-34A3-4CD3-8A8C-79AFF40F3457}"/>
              </a:ext>
            </a:extLst>
          </p:cNvPr>
          <p:cNvSpPr/>
          <p:nvPr/>
        </p:nvSpPr>
        <p:spPr>
          <a:xfrm>
            <a:off x="256782" y="4671478"/>
            <a:ext cx="1460492" cy="527678"/>
          </a:xfrm>
          <a:prstGeom prst="roundRect">
            <a:avLst/>
          </a:prstGeom>
          <a:solidFill>
            <a:srgbClr val="1072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Прямокутник: округлені кути 60">
            <a:extLst>
              <a:ext uri="{FF2B5EF4-FFF2-40B4-BE49-F238E27FC236}">
                <a16:creationId xmlns:a16="http://schemas.microsoft.com/office/drawing/2014/main" id="{325A9641-AF72-4568-922B-C0CEE135F1EB}"/>
              </a:ext>
            </a:extLst>
          </p:cNvPr>
          <p:cNvSpPr/>
          <p:nvPr/>
        </p:nvSpPr>
        <p:spPr>
          <a:xfrm>
            <a:off x="256782" y="6046867"/>
            <a:ext cx="1460492" cy="527678"/>
          </a:xfrm>
          <a:prstGeom prst="roundRect">
            <a:avLst/>
          </a:prstGeom>
          <a:solidFill>
            <a:srgbClr val="1072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2" name="Прямокутник: округлені кути 61">
            <a:extLst>
              <a:ext uri="{FF2B5EF4-FFF2-40B4-BE49-F238E27FC236}">
                <a16:creationId xmlns:a16="http://schemas.microsoft.com/office/drawing/2014/main" id="{7C93C44C-8D96-4D8A-9912-3062713495BC}"/>
              </a:ext>
            </a:extLst>
          </p:cNvPr>
          <p:cNvSpPr/>
          <p:nvPr/>
        </p:nvSpPr>
        <p:spPr>
          <a:xfrm>
            <a:off x="6419394" y="2621256"/>
            <a:ext cx="1460492" cy="527678"/>
          </a:xfrm>
          <a:prstGeom prst="roundRect">
            <a:avLst/>
          </a:prstGeom>
          <a:solidFill>
            <a:srgbClr val="8603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Прямокутник: округлені кути 62">
            <a:extLst>
              <a:ext uri="{FF2B5EF4-FFF2-40B4-BE49-F238E27FC236}">
                <a16:creationId xmlns:a16="http://schemas.microsoft.com/office/drawing/2014/main" id="{036CE871-8488-4688-8CB6-AFBC3DB89E71}"/>
              </a:ext>
            </a:extLst>
          </p:cNvPr>
          <p:cNvSpPr/>
          <p:nvPr/>
        </p:nvSpPr>
        <p:spPr>
          <a:xfrm>
            <a:off x="6419394" y="3305193"/>
            <a:ext cx="1460492" cy="527678"/>
          </a:xfrm>
          <a:prstGeom prst="roundRect">
            <a:avLst/>
          </a:prstGeom>
          <a:solidFill>
            <a:srgbClr val="2867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4" name="Прямокутник: округлені кути 63">
            <a:extLst>
              <a:ext uri="{FF2B5EF4-FFF2-40B4-BE49-F238E27FC236}">
                <a16:creationId xmlns:a16="http://schemas.microsoft.com/office/drawing/2014/main" id="{97271FF5-093A-4DE3-8F12-70D59F613666}"/>
              </a:ext>
            </a:extLst>
          </p:cNvPr>
          <p:cNvSpPr/>
          <p:nvPr/>
        </p:nvSpPr>
        <p:spPr>
          <a:xfrm>
            <a:off x="6419394" y="3989129"/>
            <a:ext cx="1460492" cy="527678"/>
          </a:xfrm>
          <a:prstGeom prst="roundRect">
            <a:avLst/>
          </a:prstGeom>
          <a:solidFill>
            <a:srgbClr val="1072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8" name="Прямоугольник 7">
            <a:extLst>
              <a:ext uri="{FF2B5EF4-FFF2-40B4-BE49-F238E27FC236}">
                <a16:creationId xmlns:a16="http://schemas.microsoft.com/office/drawing/2014/main" id="{F23855E3-E459-48E3-B01F-17024B045C7C}"/>
              </a:ext>
            </a:extLst>
          </p:cNvPr>
          <p:cNvSpPr/>
          <p:nvPr/>
        </p:nvSpPr>
        <p:spPr>
          <a:xfrm>
            <a:off x="5715000" y="5541228"/>
            <a:ext cx="5462883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формулу для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знаходження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кількості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комбінацій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47" name="Прямоугольник 7">
            <a:extLst>
              <a:ext uri="{FF2B5EF4-FFF2-40B4-BE49-F238E27FC236}">
                <a16:creationId xmlns:a16="http://schemas.microsoft.com/office/drawing/2014/main" id="{63F3F3AA-6E14-4E93-A136-B50046FE0720}"/>
              </a:ext>
            </a:extLst>
          </p:cNvPr>
          <p:cNvSpPr/>
          <p:nvPr/>
        </p:nvSpPr>
        <p:spPr>
          <a:xfrm>
            <a:off x="4465368" y="5533996"/>
            <a:ext cx="6712517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ми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отримали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впорядкованих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та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невпорядкованих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2-х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елементних</a:t>
            </a: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підмножин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3-х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елементної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множини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8128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25013 0.0048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58672 0.29838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36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C5A59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2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"/>
                            </p:stCondLst>
                            <p:childTnLst>
                              <p:par>
                                <p:cTn id="1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8" grpId="0" animBg="1"/>
      <p:bldP spid="38" grpId="0"/>
      <p:bldP spid="54" grpId="0" animBg="1"/>
      <p:bldP spid="54" grpId="1" animBg="1"/>
      <p:bldP spid="55" grpId="0" animBg="1"/>
      <p:bldP spid="55" grpId="1" animBg="1"/>
      <p:bldP spid="5" grpId="0" animBg="1"/>
      <p:bldP spid="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8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рямоугольник 7">
            <a:extLst>
              <a:ext uri="{FF2B5EF4-FFF2-40B4-BE49-F238E27FC236}">
                <a16:creationId xmlns:a16="http://schemas.microsoft.com/office/drawing/2014/main" id="{F23855E3-E459-48E3-B01F-17024B045C7C}"/>
              </a:ext>
            </a:extLst>
          </p:cNvPr>
          <p:cNvSpPr/>
          <p:nvPr/>
        </p:nvSpPr>
        <p:spPr>
          <a:xfrm>
            <a:off x="5715000" y="5541228"/>
            <a:ext cx="5462883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формулу для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знаходження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кількості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комбінацій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14B50E5-DD41-4B9F-81DB-7B5D54174E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2621256"/>
            <a:ext cx="527678" cy="527678"/>
          </a:xfrm>
          <a:prstGeom prst="rect">
            <a:avLst/>
          </a:prstGeom>
        </p:spPr>
      </p:pic>
      <p:pic>
        <p:nvPicPr>
          <p:cNvPr id="17" name="Рисунок 16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2510470B-78BD-44B1-B943-C7F6AE4607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2621257"/>
            <a:ext cx="527678" cy="527678"/>
          </a:xfrm>
          <a:prstGeom prst="rect">
            <a:avLst/>
          </a:prstGeom>
        </p:spPr>
      </p:pic>
      <p:pic>
        <p:nvPicPr>
          <p:cNvPr id="19" name="Рисунок 18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0BAE8D00-3E5D-499E-8DEC-FA45BA282C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3305193"/>
            <a:ext cx="527678" cy="527678"/>
          </a:xfrm>
          <a:prstGeom prst="rect">
            <a:avLst/>
          </a:prstGeom>
        </p:spPr>
      </p:pic>
      <p:pic>
        <p:nvPicPr>
          <p:cNvPr id="20" name="Рисунок 19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A7DF9AB2-5FF2-43C6-9866-970717DAC6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3305194"/>
            <a:ext cx="527678" cy="5276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5762EBF-20AE-4B76-83DD-61D4FC67F3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3989129"/>
            <a:ext cx="527678" cy="527678"/>
          </a:xfrm>
          <a:prstGeom prst="rect">
            <a:avLst/>
          </a:prstGeom>
        </p:spPr>
      </p:pic>
      <p:pic>
        <p:nvPicPr>
          <p:cNvPr id="22" name="Рисунок 21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ED384178-C6EF-4125-BA47-E3584E3A5E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3989130"/>
            <a:ext cx="527678" cy="52767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A0915B7-1CD1-4BC3-8729-E8CEAE652B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4673064"/>
            <a:ext cx="527678" cy="527678"/>
          </a:xfrm>
          <a:prstGeom prst="rect">
            <a:avLst/>
          </a:prstGeom>
        </p:spPr>
      </p:pic>
      <p:pic>
        <p:nvPicPr>
          <p:cNvPr id="25" name="Рисунок 24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5881CECB-474C-44D6-B2E8-984AC7F5B9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4673064"/>
            <a:ext cx="527678" cy="527678"/>
          </a:xfrm>
          <a:prstGeom prst="rect">
            <a:avLst/>
          </a:prstGeom>
        </p:spPr>
      </p:pic>
      <p:pic>
        <p:nvPicPr>
          <p:cNvPr id="26" name="Рисунок 25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128521D5-F4F5-409B-AFAD-38693F3093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7" y="5356998"/>
            <a:ext cx="527678" cy="527678"/>
          </a:xfrm>
          <a:prstGeom prst="rect">
            <a:avLst/>
          </a:prstGeom>
        </p:spPr>
      </p:pic>
      <p:pic>
        <p:nvPicPr>
          <p:cNvPr id="27" name="Рисунок 26" descr="Зображення, що містить м’яч&#10;&#10;Автоматично згенерований опис">
            <a:extLst>
              <a:ext uri="{FF2B5EF4-FFF2-40B4-BE49-F238E27FC236}">
                <a16:creationId xmlns:a16="http://schemas.microsoft.com/office/drawing/2014/main" id="{690D190E-A3F5-44AA-9E69-5EB8DA1CF5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5356998"/>
            <a:ext cx="527678" cy="527678"/>
          </a:xfrm>
          <a:prstGeom prst="rect">
            <a:avLst/>
          </a:prstGeom>
        </p:spPr>
      </p:pic>
      <p:pic>
        <p:nvPicPr>
          <p:cNvPr id="28" name="Рисунок 27" descr="Зображення, що містить годинник&#10;&#10;Автоматично згенерований опис">
            <a:extLst>
              <a:ext uri="{FF2B5EF4-FFF2-40B4-BE49-F238E27FC236}">
                <a16:creationId xmlns:a16="http://schemas.microsoft.com/office/drawing/2014/main" id="{8B91CA85-A2BA-4927-AA3E-498B6C1AD5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56" y="6039350"/>
            <a:ext cx="527678" cy="52767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42DE4BA-5F6D-408D-8E19-465FF682CF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67" y="6039350"/>
            <a:ext cx="527678" cy="52767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A0F6C66-1895-449C-AA3C-10F0625084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p:grpSp>
        <p:nvGrpSpPr>
          <p:cNvPr id="4" name="Групувати 3">
            <a:extLst>
              <a:ext uri="{FF2B5EF4-FFF2-40B4-BE49-F238E27FC236}">
                <a16:creationId xmlns:a16="http://schemas.microsoft.com/office/drawing/2014/main" id="{EA4A74AB-B130-4C9C-BAE5-AD4DA9BD7EB9}"/>
              </a:ext>
            </a:extLst>
          </p:cNvPr>
          <p:cNvGrpSpPr/>
          <p:nvPr/>
        </p:nvGrpSpPr>
        <p:grpSpPr>
          <a:xfrm>
            <a:off x="6563479" y="2624827"/>
            <a:ext cx="1183689" cy="1891980"/>
            <a:chOff x="6563479" y="2624827"/>
            <a:chExt cx="1183689" cy="1891980"/>
          </a:xfrm>
        </p:grpSpPr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0CA0AF31-A397-43B6-B3A5-599AFD712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490" y="2624827"/>
              <a:ext cx="527678" cy="527678"/>
            </a:xfrm>
            <a:prstGeom prst="rect">
              <a:avLst/>
            </a:prstGeom>
          </p:spPr>
        </p:pic>
        <p:pic>
          <p:nvPicPr>
            <p:cNvPr id="46" name="Рисунок 45" descr="Зображення, що містить м’яч&#10;&#10;Автоматично згенерований опис">
              <a:extLst>
                <a:ext uri="{FF2B5EF4-FFF2-40B4-BE49-F238E27FC236}">
                  <a16:creationId xmlns:a16="http://schemas.microsoft.com/office/drawing/2014/main" id="{9ACEBC6D-9665-4CEF-86D3-2D968373E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479" y="2624828"/>
              <a:ext cx="527678" cy="527678"/>
            </a:xfrm>
            <a:prstGeom prst="rect">
              <a:avLst/>
            </a:prstGeom>
          </p:spPr>
        </p:pic>
        <p:pic>
          <p:nvPicPr>
            <p:cNvPr id="49" name="Рисунок 48" descr="Зображення, що містить годинник&#10;&#10;Автоматично згенерований опис">
              <a:extLst>
                <a:ext uri="{FF2B5EF4-FFF2-40B4-BE49-F238E27FC236}">
                  <a16:creationId xmlns:a16="http://schemas.microsoft.com/office/drawing/2014/main" id="{2B4F976C-FCB0-42BF-9CB2-6E0A75541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490" y="3306978"/>
              <a:ext cx="527678" cy="527678"/>
            </a:xfrm>
            <a:prstGeom prst="rect">
              <a:avLst/>
            </a:prstGeom>
          </p:spPr>
        </p:pic>
        <p:pic>
          <p:nvPicPr>
            <p:cNvPr id="50" name="Рисунок 49" descr="Зображення, що містить м’яч&#10;&#10;Автоматично згенерований опис">
              <a:extLst>
                <a:ext uri="{FF2B5EF4-FFF2-40B4-BE49-F238E27FC236}">
                  <a16:creationId xmlns:a16="http://schemas.microsoft.com/office/drawing/2014/main" id="{A181C4F3-1B03-437A-A2F5-5DE6214E5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479" y="3306979"/>
              <a:ext cx="527678" cy="527678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8FE32B87-3F79-48F4-8222-6AF2E2E98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3479" y="3989129"/>
              <a:ext cx="527678" cy="527678"/>
            </a:xfrm>
            <a:prstGeom prst="rect">
              <a:avLst/>
            </a:prstGeom>
          </p:spPr>
        </p:pic>
        <p:pic>
          <p:nvPicPr>
            <p:cNvPr id="52" name="Рисунок 51" descr="Зображення, що містить годинник&#10;&#10;Автоматично згенерований опис">
              <a:extLst>
                <a:ext uri="{FF2B5EF4-FFF2-40B4-BE49-F238E27FC236}">
                  <a16:creationId xmlns:a16="http://schemas.microsoft.com/office/drawing/2014/main" id="{424656CA-BD56-4DA9-843D-F9446C0C8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490" y="3989129"/>
              <a:ext cx="527678" cy="527678"/>
            </a:xfrm>
            <a:prstGeom prst="rect">
              <a:avLst/>
            </a:prstGeom>
          </p:spPr>
        </p:pic>
      </p:grpSp>
      <p:cxnSp>
        <p:nvCxnSpPr>
          <p:cNvPr id="53" name="Пряма сполучна лінія 52">
            <a:extLst>
              <a:ext uri="{FF2B5EF4-FFF2-40B4-BE49-F238E27FC236}">
                <a16:creationId xmlns:a16="http://schemas.microsoft.com/office/drawing/2014/main" id="{AE0D62D9-D23A-4B2F-BFCE-95ADAC3F95CB}"/>
              </a:ext>
            </a:extLst>
          </p:cNvPr>
          <p:cNvCxnSpPr/>
          <p:nvPr/>
        </p:nvCxnSpPr>
        <p:spPr>
          <a:xfrm>
            <a:off x="5500139" y="2667145"/>
            <a:ext cx="0" cy="3880611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кутник 53">
            <a:extLst>
              <a:ext uri="{FF2B5EF4-FFF2-40B4-BE49-F238E27FC236}">
                <a16:creationId xmlns:a16="http://schemas.microsoft.com/office/drawing/2014/main" id="{C79B4EEE-0608-473B-AD11-DA372146AA25}"/>
              </a:ext>
            </a:extLst>
          </p:cNvPr>
          <p:cNvSpPr/>
          <p:nvPr/>
        </p:nvSpPr>
        <p:spPr>
          <a:xfrm>
            <a:off x="149335" y="850066"/>
            <a:ext cx="2838247" cy="800804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Розміщення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кутник 54">
            <a:extLst>
              <a:ext uri="{FF2B5EF4-FFF2-40B4-BE49-F238E27FC236}">
                <a16:creationId xmlns:a16="http://schemas.microsoft.com/office/drawing/2014/main" id="{40429291-8B6C-4ED3-A7EF-E2D1EDB1852B}"/>
              </a:ext>
            </a:extLst>
          </p:cNvPr>
          <p:cNvSpPr/>
          <p:nvPr/>
        </p:nvSpPr>
        <p:spPr>
          <a:xfrm>
            <a:off x="9171760" y="850066"/>
            <a:ext cx="2838247" cy="800804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Комбінації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14B9A559-0D1A-4216-83B8-7286E18A226B}"/>
                  </a:ext>
                </a:extLst>
              </p:cNvPr>
              <p:cNvSpPr/>
              <p:nvPr/>
            </p:nvSpPr>
            <p:spPr>
              <a:xfrm>
                <a:off x="2219424" y="2791633"/>
                <a:ext cx="2665236" cy="1027120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кутник 44">
                <a:extLst>
                  <a:ext uri="{FF2B5EF4-FFF2-40B4-BE49-F238E27FC236}">
                    <a16:creationId xmlns:a16="http://schemas.microsoft.com/office/drawing/2014/main" id="{14B9A559-0D1A-4216-83B8-7286E18A22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9424" y="2791633"/>
                <a:ext cx="2665236" cy="10271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Групувати 64">
            <a:extLst>
              <a:ext uri="{FF2B5EF4-FFF2-40B4-BE49-F238E27FC236}">
                <a16:creationId xmlns:a16="http://schemas.microsoft.com/office/drawing/2014/main" id="{591F9922-F545-41A1-BAD5-DCB415058F3C}"/>
              </a:ext>
            </a:extLst>
          </p:cNvPr>
          <p:cNvGrpSpPr/>
          <p:nvPr/>
        </p:nvGrpSpPr>
        <p:grpSpPr>
          <a:xfrm>
            <a:off x="3408763" y="845148"/>
            <a:ext cx="4163847" cy="1233834"/>
            <a:chOff x="370112" y="818649"/>
            <a:chExt cx="4163847" cy="1233834"/>
          </a:xfrm>
        </p:grpSpPr>
        <p:pic>
          <p:nvPicPr>
            <p:cNvPr id="66" name="Рисунок 65">
              <a:extLst>
                <a:ext uri="{FF2B5EF4-FFF2-40B4-BE49-F238E27FC236}">
                  <a16:creationId xmlns:a16="http://schemas.microsoft.com/office/drawing/2014/main" id="{9B830DE7-3DD4-4379-866F-C298FECEB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19" y="818649"/>
              <a:ext cx="1233833" cy="1233833"/>
            </a:xfrm>
            <a:prstGeom prst="rect">
              <a:avLst/>
            </a:prstGeom>
          </p:spPr>
        </p:pic>
        <p:pic>
          <p:nvPicPr>
            <p:cNvPr id="67" name="Рисунок 66" descr="Зображення, що містить годинник&#10;&#10;Автоматично згенерований опис">
              <a:extLst>
                <a:ext uri="{FF2B5EF4-FFF2-40B4-BE49-F238E27FC236}">
                  <a16:creationId xmlns:a16="http://schemas.microsoft.com/office/drawing/2014/main" id="{C2507D13-C6A1-44DB-A647-73E2D8463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0126" y="818649"/>
              <a:ext cx="1233833" cy="1233833"/>
            </a:xfrm>
            <a:prstGeom prst="rect">
              <a:avLst/>
            </a:prstGeom>
          </p:spPr>
        </p:pic>
        <p:pic>
          <p:nvPicPr>
            <p:cNvPr id="69" name="Рисунок 68" descr="Зображення, що містить м’яч&#10;&#10;Автоматично згенерований опис">
              <a:extLst>
                <a:ext uri="{FF2B5EF4-FFF2-40B4-BE49-F238E27FC236}">
                  <a16:creationId xmlns:a16="http://schemas.microsoft.com/office/drawing/2014/main" id="{C215A37C-A09C-415D-A46E-D2DE200F5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12" y="818650"/>
              <a:ext cx="1233833" cy="1233833"/>
            </a:xfrm>
            <a:prstGeom prst="rect">
              <a:avLst/>
            </a:prstGeom>
          </p:spPr>
        </p:pic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9F050977-5E4B-4F60-A39D-1A9025BAC52B}"/>
              </a:ext>
            </a:extLst>
          </p:cNvPr>
          <p:cNvSpPr txBox="1"/>
          <p:nvPr/>
        </p:nvSpPr>
        <p:spPr>
          <a:xfrm>
            <a:off x="370112" y="1966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Комбінації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Прямокутник 70">
                <a:extLst>
                  <a:ext uri="{FF2B5EF4-FFF2-40B4-BE49-F238E27FC236}">
                    <a16:creationId xmlns:a16="http://schemas.microsoft.com/office/drawing/2014/main" id="{1E7B6630-9850-4EC1-BF08-0D9D48A5B145}"/>
                  </a:ext>
                </a:extLst>
              </p:cNvPr>
              <p:cNvSpPr/>
              <p:nvPr/>
            </p:nvSpPr>
            <p:spPr>
              <a:xfrm>
                <a:off x="7747168" y="726282"/>
                <a:ext cx="4444832" cy="1531724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Число комбінацій з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елементів по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позначають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𝑪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𝒏</m:t>
                        </m:r>
                      </m:sub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𝒌</m:t>
                        </m:r>
                      </m:sup>
                    </m:sSub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𝒌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≤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1" name="Прямокутник 70">
                <a:extLst>
                  <a:ext uri="{FF2B5EF4-FFF2-40B4-BE49-F238E27FC236}">
                    <a16:creationId xmlns:a16="http://schemas.microsoft.com/office/drawing/2014/main" id="{1E7B6630-9850-4EC1-BF08-0D9D48A5B1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7168" y="726282"/>
                <a:ext cx="4444832" cy="1531724"/>
              </a:xfrm>
              <a:prstGeom prst="rect">
                <a:avLst/>
              </a:prstGeom>
              <a:blipFill>
                <a:blip r:embed="rId11"/>
                <a:stretch>
                  <a:fillRect b="-63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Прямокутник 71">
                <a:extLst>
                  <a:ext uri="{FF2B5EF4-FFF2-40B4-BE49-F238E27FC236}">
                    <a16:creationId xmlns:a16="http://schemas.microsoft.com/office/drawing/2014/main" id="{D2A7B5A8-ACCE-4F8C-AA5A-7A7BBCE538CF}"/>
                  </a:ext>
                </a:extLst>
              </p:cNvPr>
              <p:cNvSpPr/>
              <p:nvPr/>
            </p:nvSpPr>
            <p:spPr>
              <a:xfrm>
                <a:off x="1068449" y="4053941"/>
                <a:ext cx="2340311" cy="80080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uk-UA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sup>
                      </m:sSubSup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∙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𝒌</m:t>
                          </m:r>
                        </m:sup>
                      </m:sSubSup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2" name="Прямокутник 71">
                <a:extLst>
                  <a:ext uri="{FF2B5EF4-FFF2-40B4-BE49-F238E27FC236}">
                    <a16:creationId xmlns:a16="http://schemas.microsoft.com/office/drawing/2014/main" id="{D2A7B5A8-ACCE-4F8C-AA5A-7A7BBCE538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449" y="4053941"/>
                <a:ext cx="2340311" cy="80080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Прямокутник 72">
                <a:extLst>
                  <a:ext uri="{FF2B5EF4-FFF2-40B4-BE49-F238E27FC236}">
                    <a16:creationId xmlns:a16="http://schemas.microsoft.com/office/drawing/2014/main" id="{EC141B89-AAB9-4839-B439-8B265FB09CA4}"/>
                  </a:ext>
                </a:extLst>
              </p:cNvPr>
              <p:cNvSpPr/>
              <p:nvPr/>
            </p:nvSpPr>
            <p:spPr>
              <a:xfrm>
                <a:off x="1068449" y="5035528"/>
                <a:ext cx="2340311" cy="80080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3" name="Прямокутник 72">
                <a:extLst>
                  <a:ext uri="{FF2B5EF4-FFF2-40B4-BE49-F238E27FC236}">
                    <a16:creationId xmlns:a16="http://schemas.microsoft.com/office/drawing/2014/main" id="{EC141B89-AAB9-4839-B439-8B265FB09C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449" y="5035528"/>
                <a:ext cx="2340311" cy="80080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Прямокутник 73">
                <a:extLst>
                  <a:ext uri="{FF2B5EF4-FFF2-40B4-BE49-F238E27FC236}">
                    <a16:creationId xmlns:a16="http://schemas.microsoft.com/office/drawing/2014/main" id="{11BB35BD-B33D-4598-B996-B7FB1236DDB9}"/>
                  </a:ext>
                </a:extLst>
              </p:cNvPr>
              <p:cNvSpPr/>
              <p:nvPr/>
            </p:nvSpPr>
            <p:spPr>
              <a:xfrm>
                <a:off x="5379810" y="4896670"/>
                <a:ext cx="1839678" cy="103387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𝑨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sub>
                            <m:sup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sup>
                          </m:sSubSup>
                        </m:num>
                        <m:den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sub>
                          </m:sSub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4" name="Прямокутник 73">
                <a:extLst>
                  <a:ext uri="{FF2B5EF4-FFF2-40B4-BE49-F238E27FC236}">
                    <a16:creationId xmlns:a16="http://schemas.microsoft.com/office/drawing/2014/main" id="{11BB35BD-B33D-4598-B996-B7FB1236DD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810" y="4896670"/>
                <a:ext cx="1839678" cy="103387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Прямокутник 74">
                <a:extLst>
                  <a:ext uri="{FF2B5EF4-FFF2-40B4-BE49-F238E27FC236}">
                    <a16:creationId xmlns:a16="http://schemas.microsoft.com/office/drawing/2014/main" id="{992B24B6-6EED-4660-86F4-C1C8196EE08F}"/>
                  </a:ext>
                </a:extLst>
              </p:cNvPr>
              <p:cNvSpPr/>
              <p:nvPr/>
            </p:nvSpPr>
            <p:spPr>
              <a:xfrm>
                <a:off x="1049268" y="6017115"/>
                <a:ext cx="2340311" cy="618931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𝒌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!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5" name="Прямокутник 74">
                <a:extLst>
                  <a:ext uri="{FF2B5EF4-FFF2-40B4-BE49-F238E27FC236}">
                    <a16:creationId xmlns:a16="http://schemas.microsoft.com/office/drawing/2014/main" id="{992B24B6-6EED-4660-86F4-C1C8196EE0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268" y="6017115"/>
                <a:ext cx="2340311" cy="61893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6" name="Пряма сполучна лінія 75">
            <a:extLst>
              <a:ext uri="{FF2B5EF4-FFF2-40B4-BE49-F238E27FC236}">
                <a16:creationId xmlns:a16="http://schemas.microsoft.com/office/drawing/2014/main" id="{C3DD0328-C917-43CD-BC27-B4AF4C34AE85}"/>
              </a:ext>
            </a:extLst>
          </p:cNvPr>
          <p:cNvCxnSpPr>
            <a:cxnSpLocks/>
          </p:cNvCxnSpPr>
          <p:nvPr/>
        </p:nvCxnSpPr>
        <p:spPr>
          <a:xfrm>
            <a:off x="3547235" y="4077949"/>
            <a:ext cx="0" cy="2558097"/>
          </a:xfrm>
          <a:prstGeom prst="line">
            <a:avLst/>
          </a:prstGeom>
          <a:ln w="381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">
            <a:extLst>
              <a:ext uri="{FF2B5EF4-FFF2-40B4-BE49-F238E27FC236}">
                <a16:creationId xmlns:a16="http://schemas.microsoft.com/office/drawing/2014/main" id="{E9232852-1086-47A9-A5BA-C7CA7E7F786C}"/>
              </a:ext>
            </a:extLst>
          </p:cNvPr>
          <p:cNvSpPr/>
          <p:nvPr/>
        </p:nvSpPr>
        <p:spPr>
          <a:xfrm>
            <a:off x="6976039" y="5917970"/>
            <a:ext cx="4201844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робимо 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2" name="Стрілка: вправо 11">
            <a:extLst>
              <a:ext uri="{FF2B5EF4-FFF2-40B4-BE49-F238E27FC236}">
                <a16:creationId xmlns:a16="http://schemas.microsoft.com/office/drawing/2014/main" id="{3F068839-30E6-4B9E-BB7F-FC27CF9D7F3D}"/>
              </a:ext>
            </a:extLst>
          </p:cNvPr>
          <p:cNvSpPr/>
          <p:nvPr/>
        </p:nvSpPr>
        <p:spPr>
          <a:xfrm>
            <a:off x="3929366" y="5155449"/>
            <a:ext cx="1233829" cy="560961"/>
          </a:xfrm>
          <a:prstGeom prst="rightArrow">
            <a:avLst>
              <a:gd name="adj1" fmla="val 50000"/>
              <a:gd name="adj2" fmla="val 90313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Прямокутник 77">
                <a:extLst>
                  <a:ext uri="{FF2B5EF4-FFF2-40B4-BE49-F238E27FC236}">
                    <a16:creationId xmlns:a16="http://schemas.microsoft.com/office/drawing/2014/main" id="{0D350F34-90E3-4809-B54E-B1FA591965F3}"/>
                  </a:ext>
                </a:extLst>
              </p:cNvPr>
              <p:cNvSpPr/>
              <p:nvPr/>
            </p:nvSpPr>
            <p:spPr>
              <a:xfrm>
                <a:off x="6955693" y="4896670"/>
                <a:ext cx="1657364" cy="103387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8" name="Прямокутник 77">
                <a:extLst>
                  <a:ext uri="{FF2B5EF4-FFF2-40B4-BE49-F238E27FC236}">
                    <a16:creationId xmlns:a16="http://schemas.microsoft.com/office/drawing/2014/main" id="{0D350F34-90E3-4809-B54E-B1FA591965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693" y="4896670"/>
                <a:ext cx="1657364" cy="103387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Прямокутник 78">
                <a:extLst>
                  <a:ext uri="{FF2B5EF4-FFF2-40B4-BE49-F238E27FC236}">
                    <a16:creationId xmlns:a16="http://schemas.microsoft.com/office/drawing/2014/main" id="{D71E2F1A-E423-4CC7-B9CF-08086E3C660C}"/>
                  </a:ext>
                </a:extLst>
              </p:cNvPr>
              <p:cNvSpPr/>
              <p:nvPr/>
            </p:nvSpPr>
            <p:spPr>
              <a:xfrm>
                <a:off x="8711382" y="2902564"/>
                <a:ext cx="2466501" cy="1033874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p>
                      </m:sSubSup>
                      <m:r>
                        <a:rPr lang="uk-UA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  <m:d>
                            <m:d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e>
                          </m:d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9" name="Прямокутник 78">
                <a:extLst>
                  <a:ext uri="{FF2B5EF4-FFF2-40B4-BE49-F238E27FC236}">
                    <a16:creationId xmlns:a16="http://schemas.microsoft.com/office/drawing/2014/main" id="{D71E2F1A-E423-4CC7-B9CF-08086E3C66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1382" y="2902564"/>
                <a:ext cx="2466501" cy="103387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51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"/>
                            </p:stCondLst>
                            <p:childTnLst>
                              <p:par>
                                <p:cTn id="7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07407E-6 L -0.73711 4.07407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6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47044 -0.11342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2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"/>
                            </p:stCondLst>
                            <p:childTnLst>
                              <p:par>
                                <p:cTn id="9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"/>
                            </p:stCondLst>
                            <p:childTnLst>
                              <p:par>
                                <p:cTn id="10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4" grpId="0" animBg="1"/>
      <p:bldP spid="55" grpId="0" animBg="1"/>
      <p:bldP spid="45" grpId="0" animBg="1"/>
      <p:bldP spid="71" grpId="0" animBg="1"/>
      <p:bldP spid="71" grpId="1" animBg="1"/>
      <p:bldP spid="72" grpId="0" animBg="1"/>
      <p:bldP spid="73" grpId="0" animBg="1"/>
      <p:bldP spid="74" grpId="0" animBg="1"/>
      <p:bldP spid="75" grpId="0" animBg="1"/>
      <p:bldP spid="77" grpId="0" animBg="1"/>
      <p:bldP spid="77" grpId="1" animBg="1"/>
      <p:bldP spid="12" grpId="0" animBg="1"/>
      <p:bldP spid="12" grpId="1" animBg="1"/>
      <p:bldP spid="78" grpId="0" animBg="1"/>
      <p:bldP spid="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299200" y="3185753"/>
            <a:ext cx="5892800" cy="1384995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Скількома способами можна розставити на полиці 7 різних книг?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D5A204F-EAA0-4CE5-B781-4915B1230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586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5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3.33333E-6 -0.22847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5" y="2305615"/>
            <a:ext cx="6161316" cy="2246769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школі 20 класів і 20 класних керівників. Скількома способами можна розподілити класне керівництво між учителям?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5901104" cy="40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12576</TotalTime>
  <Words>667</Words>
  <Application>Microsoft Office PowerPoint</Application>
  <PresentationFormat>Широкий екран</PresentationFormat>
  <Paragraphs>119</Paragraphs>
  <Slides>17</Slides>
  <Notes>17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527</cp:revision>
  <dcterms:created xsi:type="dcterms:W3CDTF">2019-04-30T11:06:10Z</dcterms:created>
  <dcterms:modified xsi:type="dcterms:W3CDTF">2019-11-29T11:56:04Z</dcterms:modified>
</cp:coreProperties>
</file>